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6.xml" ContentType="application/vnd.openxmlformats-officedocument.presentationml.tags+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7.xml" ContentType="application/vnd.openxmlformats-officedocument.presentationml.tags+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8.xml" ContentType="application/vnd.openxmlformats-officedocument.presentationml.tags+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2"/>
  </p:notesMasterIdLst>
  <p:sldIdLst>
    <p:sldId id="329" r:id="rId2"/>
    <p:sldId id="525" r:id="rId3"/>
    <p:sldId id="1692" r:id="rId4"/>
    <p:sldId id="1612" r:id="rId5"/>
    <p:sldId id="11111" r:id="rId6"/>
    <p:sldId id="1670" r:id="rId7"/>
    <p:sldId id="1508" r:id="rId8"/>
    <p:sldId id="1662" r:id="rId9"/>
    <p:sldId id="1663" r:id="rId10"/>
    <p:sldId id="1664" r:id="rId11"/>
    <p:sldId id="1693" r:id="rId12"/>
    <p:sldId id="365" r:id="rId13"/>
    <p:sldId id="363" r:id="rId14"/>
    <p:sldId id="414" r:id="rId15"/>
    <p:sldId id="398" r:id="rId16"/>
    <p:sldId id="1695" r:id="rId17"/>
    <p:sldId id="1696" r:id="rId18"/>
    <p:sldId id="1697" r:id="rId19"/>
    <p:sldId id="370" r:id="rId20"/>
    <p:sldId id="368" r:id="rId21"/>
    <p:sldId id="1686" r:id="rId22"/>
    <p:sldId id="1691" r:id="rId23"/>
    <p:sldId id="4697" r:id="rId24"/>
    <p:sldId id="11110" r:id="rId25"/>
    <p:sldId id="4362" r:id="rId26"/>
    <p:sldId id="11074" r:id="rId27"/>
    <p:sldId id="1665" r:id="rId28"/>
    <p:sldId id="1672" r:id="rId29"/>
    <p:sldId id="1674" r:id="rId30"/>
    <p:sldId id="1688" r:id="rId31"/>
    <p:sldId id="1689" r:id="rId32"/>
    <p:sldId id="1690" r:id="rId33"/>
    <p:sldId id="1675" r:id="rId34"/>
    <p:sldId id="1673" r:id="rId35"/>
    <p:sldId id="1676" r:id="rId36"/>
    <p:sldId id="1681" r:id="rId37"/>
    <p:sldId id="1682" r:id="rId38"/>
    <p:sldId id="1683" r:id="rId39"/>
    <p:sldId id="1684" r:id="rId40"/>
    <p:sldId id="1685" r:id="rId41"/>
    <p:sldId id="1677" r:id="rId42"/>
    <p:sldId id="1666" r:id="rId43"/>
    <p:sldId id="1516" r:id="rId44"/>
    <p:sldId id="4698" r:id="rId45"/>
    <p:sldId id="4699" r:id="rId46"/>
    <p:sldId id="4701" r:id="rId47"/>
    <p:sldId id="4688" r:id="rId48"/>
    <p:sldId id="4702" r:id="rId49"/>
    <p:sldId id="321" r:id="rId50"/>
    <p:sldId id="53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A3EEF68-2F3E-4231-99A4-7476283206D3}">
          <p14:sldIdLst>
            <p14:sldId id="329"/>
            <p14:sldId id="525"/>
            <p14:sldId id="1692"/>
            <p14:sldId id="1612"/>
            <p14:sldId id="11111"/>
          </p14:sldIdLst>
        </p14:section>
        <p14:section name="New Features Overview" id="{0C8682EF-709C-4DD2-B11B-19E2D910C2A9}">
          <p14:sldIdLst>
            <p14:sldId id="1670"/>
            <p14:sldId id="1508"/>
            <p14:sldId id="1662"/>
            <p14:sldId id="1663"/>
          </p14:sldIdLst>
        </p14:section>
        <p14:section name="Accelerated Database Recovery" id="{246A5269-0012-49D2-B1B7-611A58858D43}">
          <p14:sldIdLst>
            <p14:sldId id="1664"/>
            <p14:sldId id="1693"/>
            <p14:sldId id="365"/>
            <p14:sldId id="363"/>
            <p14:sldId id="414"/>
            <p14:sldId id="398"/>
            <p14:sldId id="1695"/>
            <p14:sldId id="1696"/>
            <p14:sldId id="1697"/>
            <p14:sldId id="370"/>
            <p14:sldId id="368"/>
          </p14:sldIdLst>
        </p14:section>
        <p14:section name="Big Data Clusters" id="{6BF8D348-DA5A-431B-B2C8-24B778B9A6DC}">
          <p14:sldIdLst>
            <p14:sldId id="1686"/>
            <p14:sldId id="1691"/>
            <p14:sldId id="4697"/>
            <p14:sldId id="11110"/>
            <p14:sldId id="4362"/>
            <p14:sldId id="11074"/>
          </p14:sldIdLst>
        </p14:section>
        <p14:section name="Intelligent Query Processing" id="{1288A27A-E649-41A1-B18E-66EA8061F488}">
          <p14:sldIdLst>
            <p14:sldId id="1665"/>
            <p14:sldId id="1672"/>
            <p14:sldId id="1674"/>
            <p14:sldId id="1688"/>
            <p14:sldId id="1689"/>
            <p14:sldId id="1690"/>
            <p14:sldId id="1675"/>
            <p14:sldId id="1673"/>
            <p14:sldId id="1676"/>
            <p14:sldId id="1681"/>
            <p14:sldId id="1682"/>
            <p14:sldId id="1683"/>
            <p14:sldId id="1684"/>
            <p14:sldId id="1685"/>
            <p14:sldId id="1677"/>
          </p14:sldIdLst>
        </p14:section>
        <p14:section name="TempDB Improvements" id="{57CAE961-F104-4522-A4CD-2D6FA939F287}">
          <p14:sldIdLst>
            <p14:sldId id="1666"/>
            <p14:sldId id="1516"/>
            <p14:sldId id="4698"/>
            <p14:sldId id="4699"/>
            <p14:sldId id="4701"/>
            <p14:sldId id="4688"/>
          </p14:sldIdLst>
        </p14:section>
        <p14:section name="Summary" id="{52C421DB-3256-4659-B3CF-5363399828F3}">
          <p14:sldIdLst>
            <p14:sldId id="4702"/>
            <p14:sldId id="321"/>
            <p14:sldId id="53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8000"/>
    <a:srgbClr val="75C3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223680-9281-48B5-A14B-D7EACD3DDB67}" v="2" dt="2020-03-18T15:22:01.1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46" autoAdjust="0"/>
    <p:restoredTop sz="95220" autoAdjust="0"/>
  </p:normalViewPr>
  <p:slideViewPr>
    <p:cSldViewPr snapToGrid="0">
      <p:cViewPr varScale="1">
        <p:scale>
          <a:sx n="86" d="100"/>
          <a:sy n="86" d="100"/>
        </p:scale>
        <p:origin x="62" y="341"/>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727030-A103-47B3-9948-2C3FB624916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E1DD910-82B7-411B-86B9-779EC2DE4ABD}">
      <dgm:prSet custT="1"/>
      <dgm:spPr>
        <a:solidFill>
          <a:schemeClr val="accent4">
            <a:lumMod val="75000"/>
          </a:schemeClr>
        </a:solidFill>
      </dgm:spPr>
      <dgm:t>
        <a:bodyPr/>
        <a:lstStyle/>
        <a:p>
          <a:r>
            <a:rPr lang="en-US" sz="3600" dirty="0">
              <a:solidFill>
                <a:schemeClr val="bg1"/>
              </a:solidFill>
            </a:rPr>
            <a:t>New Features of SQL Server 2016/2017/2019</a:t>
          </a:r>
        </a:p>
      </dgm:t>
    </dgm:pt>
    <dgm:pt modelId="{2A74FAF1-0C25-4177-A263-A3087463B3AC}" type="parTrans" cxnId="{1AF7F9CE-8F94-4D3F-BAF2-C3C12662D4E0}">
      <dgm:prSet/>
      <dgm:spPr/>
      <dgm:t>
        <a:bodyPr/>
        <a:lstStyle/>
        <a:p>
          <a:endParaRPr lang="en-US"/>
        </a:p>
      </dgm:t>
    </dgm:pt>
    <dgm:pt modelId="{B6272E9F-8C73-47FA-A097-213295CCE98A}" type="sibTrans" cxnId="{1AF7F9CE-8F94-4D3F-BAF2-C3C12662D4E0}">
      <dgm:prSet/>
      <dgm:spPr/>
      <dgm:t>
        <a:bodyPr/>
        <a:lstStyle/>
        <a:p>
          <a:endParaRPr lang="en-US"/>
        </a:p>
      </dgm:t>
    </dgm:pt>
    <dgm:pt modelId="{31806E39-DA97-4FE6-BCC1-CE510A1766B0}">
      <dgm:prSet custT="1"/>
      <dgm:spPr>
        <a:solidFill>
          <a:schemeClr val="accent4">
            <a:lumMod val="75000"/>
          </a:schemeClr>
        </a:solidFill>
      </dgm:spPr>
      <dgm:t>
        <a:bodyPr/>
        <a:lstStyle/>
        <a:p>
          <a:pPr>
            <a:buFont typeface="Arial" panose="020B0604020202020204" pitchFamily="34" charset="0"/>
            <a:buChar char="•"/>
          </a:pPr>
          <a:r>
            <a:rPr lang="en-US" sz="3600" dirty="0">
              <a:solidFill>
                <a:schemeClr val="bg1"/>
              </a:solidFill>
            </a:rPr>
            <a:t>TempDB Improvements</a:t>
          </a:r>
        </a:p>
      </dgm:t>
    </dgm:pt>
    <dgm:pt modelId="{0855E89E-E2F9-49AF-A74D-B6A840749A89}" type="parTrans" cxnId="{82C4DE49-13F9-4858-A22F-D30E9D046A47}">
      <dgm:prSet/>
      <dgm:spPr/>
      <dgm:t>
        <a:bodyPr/>
        <a:lstStyle/>
        <a:p>
          <a:endParaRPr lang="en-US"/>
        </a:p>
      </dgm:t>
    </dgm:pt>
    <dgm:pt modelId="{0103660E-F48B-43E0-A359-1BB51FA9AEDE}" type="sibTrans" cxnId="{82C4DE49-13F9-4858-A22F-D30E9D046A47}">
      <dgm:prSet/>
      <dgm:spPr/>
      <dgm:t>
        <a:bodyPr/>
        <a:lstStyle/>
        <a:p>
          <a:endParaRPr lang="en-US"/>
        </a:p>
      </dgm:t>
    </dgm:pt>
    <dgm:pt modelId="{55F66497-B41F-458F-BE0F-83DCE0E8E50E}">
      <dgm:prSet custT="1"/>
      <dgm:spPr>
        <a:solidFill>
          <a:schemeClr val="accent4">
            <a:lumMod val="75000"/>
          </a:schemeClr>
        </a:solidFill>
      </dgm:spPr>
      <dgm:t>
        <a:bodyPr/>
        <a:lstStyle/>
        <a:p>
          <a:r>
            <a:rPr lang="en-US" sz="3600" dirty="0">
              <a:solidFill>
                <a:schemeClr val="bg1"/>
              </a:solidFill>
            </a:rPr>
            <a:t>Accelerated Database Recovery</a:t>
          </a:r>
          <a:endParaRPr lang="en-US" sz="3600" dirty="0"/>
        </a:p>
      </dgm:t>
    </dgm:pt>
    <dgm:pt modelId="{F07B156D-AAA1-4F25-8334-78CC51F4D586}" type="sibTrans" cxnId="{B6B78DE8-C420-491C-808C-96E256FE26E2}">
      <dgm:prSet/>
      <dgm:spPr/>
      <dgm:t>
        <a:bodyPr/>
        <a:lstStyle/>
        <a:p>
          <a:endParaRPr lang="en-US"/>
        </a:p>
      </dgm:t>
    </dgm:pt>
    <dgm:pt modelId="{FCC6DE80-C34E-4965-9C42-549488322652}" type="parTrans" cxnId="{B6B78DE8-C420-491C-808C-96E256FE26E2}">
      <dgm:prSet/>
      <dgm:spPr/>
      <dgm:t>
        <a:bodyPr/>
        <a:lstStyle/>
        <a:p>
          <a:endParaRPr lang="en-US"/>
        </a:p>
      </dgm:t>
    </dgm:pt>
    <dgm:pt modelId="{0B8A16A9-AB23-49B7-913A-893FC66DAABE}">
      <dgm:prSet custT="1"/>
      <dgm:spPr>
        <a:solidFill>
          <a:schemeClr val="accent4">
            <a:lumMod val="75000"/>
          </a:schemeClr>
        </a:solidFill>
      </dgm:spPr>
      <dgm:t>
        <a:bodyPr/>
        <a:lstStyle/>
        <a:p>
          <a:r>
            <a:rPr lang="en-US" sz="3600" dirty="0">
              <a:solidFill>
                <a:schemeClr val="bg1"/>
              </a:solidFill>
            </a:rPr>
            <a:t>Intelligent Query Processing</a:t>
          </a:r>
          <a:endParaRPr lang="en-US" sz="3600" dirty="0"/>
        </a:p>
      </dgm:t>
    </dgm:pt>
    <dgm:pt modelId="{8EF5704C-DD11-41EF-A8E3-651DDA178803}" type="parTrans" cxnId="{C0DA62C1-147D-4B85-BA84-F4BFBB5F8D9E}">
      <dgm:prSet/>
      <dgm:spPr/>
      <dgm:t>
        <a:bodyPr/>
        <a:lstStyle/>
        <a:p>
          <a:endParaRPr lang="en-US"/>
        </a:p>
      </dgm:t>
    </dgm:pt>
    <dgm:pt modelId="{5ECC143C-46AB-4B52-8F7D-1E172FB4FEA0}" type="sibTrans" cxnId="{C0DA62C1-147D-4B85-BA84-F4BFBB5F8D9E}">
      <dgm:prSet/>
      <dgm:spPr/>
      <dgm:t>
        <a:bodyPr/>
        <a:lstStyle/>
        <a:p>
          <a:endParaRPr lang="en-US"/>
        </a:p>
      </dgm:t>
    </dgm:pt>
    <dgm:pt modelId="{E0EFF0D2-2F4F-4583-93AE-EADDF1CA9589}">
      <dgm:prSet custT="1"/>
      <dgm:spPr>
        <a:solidFill>
          <a:schemeClr val="accent4">
            <a:lumMod val="75000"/>
          </a:schemeClr>
        </a:solidFill>
      </dgm:spPr>
      <dgm:t>
        <a:bodyPr/>
        <a:lstStyle/>
        <a:p>
          <a:r>
            <a:rPr lang="en-US" sz="3600" dirty="0"/>
            <a:t>Polybase and Big Data Clusters</a:t>
          </a:r>
        </a:p>
      </dgm:t>
    </dgm:pt>
    <dgm:pt modelId="{146631E0-DCFD-4C8B-9F80-0A92B647616C}" type="parTrans" cxnId="{CE53C5F9-9ABD-463C-98D1-D49C2C68B1A7}">
      <dgm:prSet/>
      <dgm:spPr/>
      <dgm:t>
        <a:bodyPr/>
        <a:lstStyle/>
        <a:p>
          <a:endParaRPr lang="en-US"/>
        </a:p>
      </dgm:t>
    </dgm:pt>
    <dgm:pt modelId="{2D4DF35C-7FB3-457B-9F82-7EFD3715A276}" type="sibTrans" cxnId="{CE53C5F9-9ABD-463C-98D1-D49C2C68B1A7}">
      <dgm:prSet/>
      <dgm:spPr/>
      <dgm:t>
        <a:bodyPr/>
        <a:lstStyle/>
        <a:p>
          <a:endParaRPr lang="en-US"/>
        </a:p>
      </dgm:t>
    </dgm:pt>
    <dgm:pt modelId="{920A3D74-469C-4EDC-8C5F-FD4FFD16E171}" type="pres">
      <dgm:prSet presAssocID="{E0727030-A103-47B3-9948-2C3FB6249167}" presName="linear" presStyleCnt="0">
        <dgm:presLayoutVars>
          <dgm:animLvl val="lvl"/>
          <dgm:resizeHandles val="exact"/>
        </dgm:presLayoutVars>
      </dgm:prSet>
      <dgm:spPr/>
    </dgm:pt>
    <dgm:pt modelId="{95CCDC1D-1D26-4DF7-90DC-036F2479319D}" type="pres">
      <dgm:prSet presAssocID="{0E1DD910-82B7-411B-86B9-779EC2DE4ABD}" presName="parentText" presStyleLbl="node1" presStyleIdx="0" presStyleCnt="5" custLinFactY="3319" custLinFactNeighborX="558" custLinFactNeighborY="100000">
        <dgm:presLayoutVars>
          <dgm:chMax val="0"/>
          <dgm:bulletEnabled val="1"/>
        </dgm:presLayoutVars>
      </dgm:prSet>
      <dgm:spPr/>
    </dgm:pt>
    <dgm:pt modelId="{E8867D22-4A84-4CF5-8391-5F233AA3220A}" type="pres">
      <dgm:prSet presAssocID="{B6272E9F-8C73-47FA-A097-213295CCE98A}" presName="spacer" presStyleCnt="0"/>
      <dgm:spPr/>
    </dgm:pt>
    <dgm:pt modelId="{54130A14-0DE4-44B1-B9EC-80A3DCC50B7F}" type="pres">
      <dgm:prSet presAssocID="{55F66497-B41F-458F-BE0F-83DCE0E8E50E}" presName="parentText" presStyleLbl="node1" presStyleIdx="1" presStyleCnt="5" custLinFactNeighborY="54933">
        <dgm:presLayoutVars>
          <dgm:chMax val="0"/>
          <dgm:bulletEnabled val="1"/>
        </dgm:presLayoutVars>
      </dgm:prSet>
      <dgm:spPr/>
    </dgm:pt>
    <dgm:pt modelId="{E9613EBB-B728-4088-BC43-A4365FB7F868}" type="pres">
      <dgm:prSet presAssocID="{F07B156D-AAA1-4F25-8334-78CC51F4D586}" presName="spacer" presStyleCnt="0"/>
      <dgm:spPr/>
    </dgm:pt>
    <dgm:pt modelId="{D6CC58B4-30F7-4206-8597-8F7F352FA87F}" type="pres">
      <dgm:prSet presAssocID="{E0EFF0D2-2F4F-4583-93AE-EADDF1CA9589}" presName="parentText" presStyleLbl="node1" presStyleIdx="2" presStyleCnt="5">
        <dgm:presLayoutVars>
          <dgm:chMax val="0"/>
          <dgm:bulletEnabled val="1"/>
        </dgm:presLayoutVars>
      </dgm:prSet>
      <dgm:spPr/>
    </dgm:pt>
    <dgm:pt modelId="{FA650830-68AD-44A3-BADA-B03EC9DDF26E}" type="pres">
      <dgm:prSet presAssocID="{2D4DF35C-7FB3-457B-9F82-7EFD3715A276}" presName="spacer" presStyleCnt="0"/>
      <dgm:spPr/>
    </dgm:pt>
    <dgm:pt modelId="{BA3D222A-5776-4FE9-9733-7A3F04304945}" type="pres">
      <dgm:prSet presAssocID="{0B8A16A9-AB23-49B7-913A-893FC66DAABE}" presName="parentText" presStyleLbl="node1" presStyleIdx="3" presStyleCnt="5" custLinFactNeighborY="-26598">
        <dgm:presLayoutVars>
          <dgm:chMax val="0"/>
          <dgm:bulletEnabled val="1"/>
        </dgm:presLayoutVars>
      </dgm:prSet>
      <dgm:spPr/>
    </dgm:pt>
    <dgm:pt modelId="{A90F7BE8-6193-4DC6-B19D-CA739386DE98}" type="pres">
      <dgm:prSet presAssocID="{5ECC143C-46AB-4B52-8F7D-1E172FB4FEA0}" presName="spacer" presStyleCnt="0"/>
      <dgm:spPr/>
    </dgm:pt>
    <dgm:pt modelId="{013A2DE9-5AA1-4010-A7D1-3F937EE17FFA}" type="pres">
      <dgm:prSet presAssocID="{31806E39-DA97-4FE6-BCC1-CE510A1766B0}" presName="parentText" presStyleLbl="node1" presStyleIdx="4" presStyleCnt="5" custLinFactY="-3237" custLinFactNeighborY="-100000">
        <dgm:presLayoutVars>
          <dgm:chMax val="0"/>
          <dgm:bulletEnabled val="1"/>
        </dgm:presLayoutVars>
      </dgm:prSet>
      <dgm:spPr/>
    </dgm:pt>
  </dgm:ptLst>
  <dgm:cxnLst>
    <dgm:cxn modelId="{1D054240-00EA-4066-8ACD-23B9B4605ED1}" type="presOf" srcId="{31806E39-DA97-4FE6-BCC1-CE510A1766B0}" destId="{013A2DE9-5AA1-4010-A7D1-3F937EE17FFA}" srcOrd="0" destOrd="0" presId="urn:microsoft.com/office/officeart/2005/8/layout/vList2"/>
    <dgm:cxn modelId="{6EB1E762-B5BF-4F22-AEDE-604B1C57026E}" type="presOf" srcId="{0E1DD910-82B7-411B-86B9-779EC2DE4ABD}" destId="{95CCDC1D-1D26-4DF7-90DC-036F2479319D}" srcOrd="0" destOrd="0" presId="urn:microsoft.com/office/officeart/2005/8/layout/vList2"/>
    <dgm:cxn modelId="{82C4DE49-13F9-4858-A22F-D30E9D046A47}" srcId="{E0727030-A103-47B3-9948-2C3FB6249167}" destId="{31806E39-DA97-4FE6-BCC1-CE510A1766B0}" srcOrd="4" destOrd="0" parTransId="{0855E89E-E2F9-49AF-A74D-B6A840749A89}" sibTransId="{0103660E-F48B-43E0-A359-1BB51FA9AEDE}"/>
    <dgm:cxn modelId="{FCC6D670-C38E-43EE-BEFB-6467E7F05192}" type="presOf" srcId="{55F66497-B41F-458F-BE0F-83DCE0E8E50E}" destId="{54130A14-0DE4-44B1-B9EC-80A3DCC50B7F}" srcOrd="0" destOrd="0" presId="urn:microsoft.com/office/officeart/2005/8/layout/vList2"/>
    <dgm:cxn modelId="{EE12C081-2DCB-4068-A3F1-864D5516811F}" type="presOf" srcId="{0B8A16A9-AB23-49B7-913A-893FC66DAABE}" destId="{BA3D222A-5776-4FE9-9733-7A3F04304945}" srcOrd="0" destOrd="0" presId="urn:microsoft.com/office/officeart/2005/8/layout/vList2"/>
    <dgm:cxn modelId="{C0DA62C1-147D-4B85-BA84-F4BFBB5F8D9E}" srcId="{E0727030-A103-47B3-9948-2C3FB6249167}" destId="{0B8A16A9-AB23-49B7-913A-893FC66DAABE}" srcOrd="3" destOrd="0" parTransId="{8EF5704C-DD11-41EF-A8E3-651DDA178803}" sibTransId="{5ECC143C-46AB-4B52-8F7D-1E172FB4FEA0}"/>
    <dgm:cxn modelId="{FC8E5ACE-435B-41A4-98AF-7F5EFB38D3C9}" type="presOf" srcId="{E0EFF0D2-2F4F-4583-93AE-EADDF1CA9589}" destId="{D6CC58B4-30F7-4206-8597-8F7F352FA87F}" srcOrd="0" destOrd="0" presId="urn:microsoft.com/office/officeart/2005/8/layout/vList2"/>
    <dgm:cxn modelId="{1AF7F9CE-8F94-4D3F-BAF2-C3C12662D4E0}" srcId="{E0727030-A103-47B3-9948-2C3FB6249167}" destId="{0E1DD910-82B7-411B-86B9-779EC2DE4ABD}" srcOrd="0" destOrd="0" parTransId="{2A74FAF1-0C25-4177-A263-A3087463B3AC}" sibTransId="{B6272E9F-8C73-47FA-A097-213295CCE98A}"/>
    <dgm:cxn modelId="{E1BFCCD1-756E-488E-A2A7-E717BF5E9B46}" type="presOf" srcId="{E0727030-A103-47B3-9948-2C3FB6249167}" destId="{920A3D74-469C-4EDC-8C5F-FD4FFD16E171}" srcOrd="0" destOrd="0" presId="urn:microsoft.com/office/officeart/2005/8/layout/vList2"/>
    <dgm:cxn modelId="{B6B78DE8-C420-491C-808C-96E256FE26E2}" srcId="{E0727030-A103-47B3-9948-2C3FB6249167}" destId="{55F66497-B41F-458F-BE0F-83DCE0E8E50E}" srcOrd="1" destOrd="0" parTransId="{FCC6DE80-C34E-4965-9C42-549488322652}" sibTransId="{F07B156D-AAA1-4F25-8334-78CC51F4D586}"/>
    <dgm:cxn modelId="{CE53C5F9-9ABD-463C-98D1-D49C2C68B1A7}" srcId="{E0727030-A103-47B3-9948-2C3FB6249167}" destId="{E0EFF0D2-2F4F-4583-93AE-EADDF1CA9589}" srcOrd="2" destOrd="0" parTransId="{146631E0-DCFD-4C8B-9F80-0A92B647616C}" sibTransId="{2D4DF35C-7FB3-457B-9F82-7EFD3715A276}"/>
    <dgm:cxn modelId="{E236219C-818C-4C9A-9823-1D4B788B54FF}" type="presParOf" srcId="{920A3D74-469C-4EDC-8C5F-FD4FFD16E171}" destId="{95CCDC1D-1D26-4DF7-90DC-036F2479319D}" srcOrd="0" destOrd="0" presId="urn:microsoft.com/office/officeart/2005/8/layout/vList2"/>
    <dgm:cxn modelId="{2ABE5130-927F-4838-BCE8-ABC051DC2350}" type="presParOf" srcId="{920A3D74-469C-4EDC-8C5F-FD4FFD16E171}" destId="{E8867D22-4A84-4CF5-8391-5F233AA3220A}" srcOrd="1" destOrd="0" presId="urn:microsoft.com/office/officeart/2005/8/layout/vList2"/>
    <dgm:cxn modelId="{A0F26D8C-C2D2-4FC1-B49C-FEDB49725E29}" type="presParOf" srcId="{920A3D74-469C-4EDC-8C5F-FD4FFD16E171}" destId="{54130A14-0DE4-44B1-B9EC-80A3DCC50B7F}" srcOrd="2" destOrd="0" presId="urn:microsoft.com/office/officeart/2005/8/layout/vList2"/>
    <dgm:cxn modelId="{92FD8F0E-65A5-4B51-A5AE-9385C866ADCE}" type="presParOf" srcId="{920A3D74-469C-4EDC-8C5F-FD4FFD16E171}" destId="{E9613EBB-B728-4088-BC43-A4365FB7F868}" srcOrd="3" destOrd="0" presId="urn:microsoft.com/office/officeart/2005/8/layout/vList2"/>
    <dgm:cxn modelId="{C8C79B1F-79C1-4608-BD38-BDCE4AF1AF9C}" type="presParOf" srcId="{920A3D74-469C-4EDC-8C5F-FD4FFD16E171}" destId="{D6CC58B4-30F7-4206-8597-8F7F352FA87F}" srcOrd="4" destOrd="0" presId="urn:microsoft.com/office/officeart/2005/8/layout/vList2"/>
    <dgm:cxn modelId="{07F0CB75-E694-4905-9B79-238810925C5A}" type="presParOf" srcId="{920A3D74-469C-4EDC-8C5F-FD4FFD16E171}" destId="{FA650830-68AD-44A3-BADA-B03EC9DDF26E}" srcOrd="5" destOrd="0" presId="urn:microsoft.com/office/officeart/2005/8/layout/vList2"/>
    <dgm:cxn modelId="{045E799C-0302-4AF5-A910-49637F7A2353}" type="presParOf" srcId="{920A3D74-469C-4EDC-8C5F-FD4FFD16E171}" destId="{BA3D222A-5776-4FE9-9733-7A3F04304945}" srcOrd="6" destOrd="0" presId="urn:microsoft.com/office/officeart/2005/8/layout/vList2"/>
    <dgm:cxn modelId="{9358D317-28FD-4EB1-876E-3B13187AD207}" type="presParOf" srcId="{920A3D74-469C-4EDC-8C5F-FD4FFD16E171}" destId="{A90F7BE8-6193-4DC6-B19D-CA739386DE98}" srcOrd="7" destOrd="0" presId="urn:microsoft.com/office/officeart/2005/8/layout/vList2"/>
    <dgm:cxn modelId="{D5EC438A-FB21-4D73-A9BF-ACC8AB089FB7}" type="presParOf" srcId="{920A3D74-469C-4EDC-8C5F-FD4FFD16E171}" destId="{013A2DE9-5AA1-4010-A7D1-3F937EE17FF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CCF9C9C3-9436-4F08-BECE-72E8B6AFA431}" type="asst">
      <dgm:prSet phldrT="[Text]"/>
      <dgm:spPr>
        <a:solidFill>
          <a:schemeClr val="accent6">
            <a:lumMod val="75000"/>
          </a:schemeClr>
        </a:solidFill>
      </dgm:spPr>
      <dgm:t>
        <a:bodyPr/>
        <a:lstStyle/>
        <a:p>
          <a:r>
            <a:rPr lang="en-US" dirty="0"/>
            <a:t>Row Mode</a:t>
          </a:r>
        </a:p>
      </dgm:t>
    </dgm:pt>
    <dgm:pt modelId="{0FFC0143-DFCF-487A-8E06-4BFBBA87A847}" type="parTrans" cxnId="{9EB64F24-D344-40D5-82AE-82764E782499}">
      <dgm:prSet/>
      <dgm:spPr/>
      <dgm:t>
        <a:bodyPr/>
        <a:lstStyle/>
        <a:p>
          <a:endParaRPr lang="en-US"/>
        </a:p>
      </dgm:t>
    </dgm:pt>
    <dgm:pt modelId="{C456548D-3730-4DA1-AE57-94C2B5144C9E}" type="sibTrans" cxnId="{9EB64F24-D344-40D5-82AE-82764E782499}">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5"/>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5"/>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5"/>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2"/>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5"/>
      <dgm:spPr/>
    </dgm:pt>
    <dgm:pt modelId="{330902C9-A030-4F0E-8F44-4D46DA5BCFB1}" type="pres">
      <dgm:prSet presAssocID="{270DB351-209F-44E3-AE5D-DD3AA05A8175}" presName="hierChild3" presStyleCnt="0"/>
      <dgm:spPr/>
    </dgm:pt>
    <dgm:pt modelId="{72CBE2B3-D899-424A-812B-7B9A78E6CC32}" type="pres">
      <dgm:prSet presAssocID="{0FFC0143-DFCF-487A-8E06-4BFBBA87A847}" presName="Name19" presStyleLbl="parChTrans1D3" presStyleIdx="1" presStyleCnt="2"/>
      <dgm:spPr/>
    </dgm:pt>
    <dgm:pt modelId="{14A21586-238C-4BA6-9A76-728F09600A97}" type="pres">
      <dgm:prSet presAssocID="{CCF9C9C3-9436-4F08-BECE-72E8B6AFA431}" presName="Name21" presStyleCnt="0"/>
      <dgm:spPr/>
    </dgm:pt>
    <dgm:pt modelId="{D082D06F-7A6B-4DD7-92D7-FEC51944094C}" type="pres">
      <dgm:prSet presAssocID="{CCF9C9C3-9436-4F08-BECE-72E8B6AFA431}" presName="level2Shape" presStyleLbl="asst1" presStyleIdx="4" presStyleCnt="5"/>
      <dgm:spPr/>
    </dgm:pt>
    <dgm:pt modelId="{34466C55-A8A8-4DB4-8BA4-2C99EE2E2FCD}" type="pres">
      <dgm:prSet presAssocID="{CCF9C9C3-9436-4F08-BECE-72E8B6AFA431}"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9EB64F24-D344-40D5-82AE-82764E782499}" srcId="{FE5A3D51-3C08-4DB9-99E3-39C94436AA5B}" destId="{CCF9C9C3-9436-4F08-BECE-72E8B6AFA431}" srcOrd="1" destOrd="0" parTransId="{0FFC0143-DFCF-487A-8E06-4BFBBA87A847}" sibTransId="{C456548D-3730-4DA1-AE57-94C2B5144C9E}"/>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360289F7-2D6E-4DE9-AC8C-65CE651AB3BF}" type="presOf" srcId="{CCF9C9C3-9436-4F08-BECE-72E8B6AFA431}" destId="{D082D06F-7A6B-4DD7-92D7-FEC51944094C}" srcOrd="0" destOrd="0" presId="urn:microsoft.com/office/officeart/2005/8/layout/hierarchy6"/>
    <dgm:cxn modelId="{AE7E44FA-DEBE-4832-82B6-950F63487B90}" type="presOf" srcId="{0FFC0143-DFCF-487A-8E06-4BFBBA87A847}" destId="{72CBE2B3-D899-424A-812B-7B9A78E6CC32}"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16D70F0E-6918-4ADB-8FFB-68BA6412649C}" type="presParOf" srcId="{973A634F-D053-4D7F-96EC-F5173C9A25FF}" destId="{72CBE2B3-D899-424A-812B-7B9A78E6CC32}" srcOrd="2" destOrd="0" presId="urn:microsoft.com/office/officeart/2005/8/layout/hierarchy6"/>
    <dgm:cxn modelId="{DB41706F-E148-4B9B-827D-BF3CE87D213A}" type="presParOf" srcId="{973A634F-D053-4D7F-96EC-F5173C9A25FF}" destId="{14A21586-238C-4BA6-9A76-728F09600A97}" srcOrd="3" destOrd="0" presId="urn:microsoft.com/office/officeart/2005/8/layout/hierarchy6"/>
    <dgm:cxn modelId="{7275DE5A-516F-4F91-9A49-04EC9D863A13}" type="presParOf" srcId="{14A21586-238C-4BA6-9A76-728F09600A97}" destId="{D082D06F-7A6B-4DD7-92D7-FEC51944094C}" srcOrd="0" destOrd="0" presId="urn:microsoft.com/office/officeart/2005/8/layout/hierarchy6"/>
    <dgm:cxn modelId="{E7468676-33D2-4222-812F-5961200BA967}" type="presParOf" srcId="{14A21586-238C-4BA6-9A76-728F09600A97}" destId="{34466C55-A8A8-4DB4-8BA4-2C99EE2E2FCD}"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chemeClr val="accent6">
            <a:lumMod val="75000"/>
          </a:schemeClr>
        </a:solidFill>
      </dgm:spPr>
      <dgm:t>
        <a:bodyPr/>
        <a:lstStyle/>
        <a:p>
          <a:r>
            <a:rPr lang="en-US" dirty="0"/>
            <a:t>Row Mode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2A969FB1-A0CA-4BCB-9811-B1C2A2D37CF2}" type="pres">
      <dgm:prSet presAssocID="{DAF4A804-FF79-40DF-805D-58E5C402C862}" presName="Name19" presStyleLbl="parChTrans1D2" presStyleIdx="0" presStyleCnt="5"/>
      <dgm:spPr/>
    </dgm:pt>
    <dgm:pt modelId="{C3EFDF95-9A92-436A-B74A-D10E620D8558}" type="pres">
      <dgm:prSet presAssocID="{2787F9B9-D9EE-40F6-ABD4-C13F268A8AF1}" presName="Name21" presStyleCnt="0"/>
      <dgm:spPr/>
    </dgm:pt>
    <dgm:pt modelId="{4AC8CF5E-1D5D-4BBE-AAC6-1A65B9CD9224}" type="pres">
      <dgm:prSet presAssocID="{2787F9B9-D9EE-40F6-ABD4-C13F268A8AF1}" presName="level2Shape" presStyleLbl="node2" presStyleIdx="0" presStyleCnt="1"/>
      <dgm:spPr/>
    </dgm:pt>
    <dgm:pt modelId="{4C118CD9-0F4D-4592-8997-BCE0C79E8E72}" type="pres">
      <dgm:prSet presAssocID="{2787F9B9-D9EE-40F6-ABD4-C13F268A8AF1}" presName="hierChild3" presStyleCnt="0"/>
      <dgm:spPr/>
    </dgm:pt>
    <dgm:pt modelId="{9B0BC5A7-6A70-41C3-871D-416E6CE7FB15}" type="pres">
      <dgm:prSet presAssocID="{9D361AED-F287-426D-889C-035A581FCAD4}" presName="Name19" presStyleLbl="parChTrans1D3" presStyleIdx="0" presStyleCnt="4"/>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2" presStyleIdx="0" presStyleCnt="5"/>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3" presStyleIdx="1" presStyleCnt="4"/>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2" presStyleIdx="1" presStyleCnt="5"/>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3" presStyleIdx="2" presStyleCnt="4"/>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2" presStyleIdx="2" presStyleCnt="5"/>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4" presStyleIdx="0" presStyleCnt="2"/>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2" presStyleIdx="3" presStyleCnt="5"/>
      <dgm:spPr/>
    </dgm:pt>
    <dgm:pt modelId="{330902C9-A030-4F0E-8F44-4D46DA5BCFB1}" type="pres">
      <dgm:prSet presAssocID="{270DB351-209F-44E3-AE5D-DD3AA05A8175}" presName="hierChild3" presStyleCnt="0"/>
      <dgm:spPr/>
    </dgm:pt>
    <dgm:pt modelId="{5CC0C396-8377-475C-A00D-7F8341A1F477}" type="pres">
      <dgm:prSet presAssocID="{FAA45A8D-079A-4FAC-87D1-08D72268764D}" presName="Name19" presStyleLbl="parChTrans1D4" presStyleIdx="1" presStyleCnt="2"/>
      <dgm:spPr/>
    </dgm:pt>
    <dgm:pt modelId="{20755089-D219-4FE9-8B97-A1923491F114}" type="pres">
      <dgm:prSet presAssocID="{5261F5C2-903F-4994-916A-72A90DAE7F2D}" presName="Name21" presStyleCnt="0"/>
      <dgm:spPr/>
    </dgm:pt>
    <dgm:pt modelId="{82B5BF8B-57A2-4E22-AA4A-CDE9EE34C77B}" type="pres">
      <dgm:prSet presAssocID="{5261F5C2-903F-4994-916A-72A90DAE7F2D}" presName="level2Shape" presStyleLbl="asst2" presStyleIdx="4" presStyleCnt="5"/>
      <dgm:spPr/>
    </dgm:pt>
    <dgm:pt modelId="{65955D25-5FF5-4C6B-92DA-30B6843FBE65}" type="pres">
      <dgm:prSet presAssocID="{5261F5C2-903F-4994-916A-72A90DAE7F2D}" presName="hierChild3" presStyleCnt="0"/>
      <dgm:spPr/>
    </dgm:pt>
    <dgm:pt modelId="{54FE398B-EB4B-4376-8CAD-D5884C340DB3}" type="pres">
      <dgm:prSet presAssocID="{7E8BFC1C-609E-4A2A-A6DE-56B66744C355}" presName="Name19" presStyleLbl="parChTrans1D2" presStyleIdx="1" presStyleCnt="5"/>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2" presStyleCnt="5"/>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3" presStyleCnt="5"/>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4" presStyleCnt="5"/>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3" presStyleCnt="4"/>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742FF205-1B4C-462C-ABBD-F2CB88EA006B}" srcId="{FE5A3D51-3C08-4DB9-99E3-39C94436AA5B}" destId="{5261F5C2-903F-4994-916A-72A90DAE7F2D}" srcOrd="1" destOrd="0" parTransId="{FAA45A8D-079A-4FAC-87D1-08D72268764D}" sibTransId="{EC32FA2C-6775-4014-B77E-A93B9C2EAE9C}"/>
    <dgm:cxn modelId="{7716060C-6212-4571-8FFD-5141AC57EA7E}" type="presOf" srcId="{8277FB8B-9D39-4CC5-BDEC-D3827308642F}" destId="{B4399AFE-2603-47B7-BCBC-A239B44C86F5}" srcOrd="0" destOrd="0" presId="urn:microsoft.com/office/officeart/2005/8/layout/hierarchy6"/>
    <dgm:cxn modelId="{55439F12-5DE9-4759-8F8C-B604CFFD785D}" type="presOf" srcId="{270DB351-209F-44E3-AE5D-DD3AA05A8175}" destId="{8F552DA2-FC5B-40D6-B601-DCA076FAF8FB}"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B8617E25-688E-475B-8679-A1D87925804B}" srcId="{EC5624F3-2170-43DC-97A6-A153AC2072F1}" destId="{DDFC3CEC-231C-49DE-8234-5A81205F633E}" srcOrd="4" destOrd="0" parTransId="{8258E7A2-05F2-49E4-B3A6-F4702FB05F8A}" sibTransId="{AFF9EF7A-8DCE-46EC-BFDE-38B86F0B3FAA}"/>
    <dgm:cxn modelId="{9D9FF526-FD98-414A-A27E-EA82F19FE7DF}" type="presOf" srcId="{3A2A32F0-C73D-42A0-BA11-AFA02ABE79C2}" destId="{9F73EFAA-AC05-4F91-9BA5-6E511FAF9278}" srcOrd="0" destOrd="0" presId="urn:microsoft.com/office/officeart/2005/8/layout/hierarchy6"/>
    <dgm:cxn modelId="{7E1DEA3F-5E77-49DD-B2AA-1D9D568DE04F}" type="presOf" srcId="{B2937768-267F-4FD0-B209-ADCABB3F2609}" destId="{5690923D-9059-4138-8ACF-90D405019F80}"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EDF7EA4A-10A6-4ED1-82BC-7C38ECBDFC44}" type="presOf" srcId="{69703607-1CEF-4962-A22B-C8239D13F2F4}" destId="{52433208-80E6-4924-B192-66BA710CE757}" srcOrd="0" destOrd="0" presId="urn:microsoft.com/office/officeart/2005/8/layout/hierarchy6"/>
    <dgm:cxn modelId="{1BC12C53-F79F-495D-AB86-E7656020780A}" type="presOf" srcId="{FAA45A8D-079A-4FAC-87D1-08D72268764D}" destId="{5CC0C396-8377-475C-A00D-7F8341A1F477}"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F5D0A57F-67E1-4DBB-935C-3FF2AF202946}" srcId="{EC5624F3-2170-43DC-97A6-A153AC2072F1}" destId="{1E81E9B4-AC06-47E2-948F-7FF9370400A3}" srcOrd="1"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7E8B6988-AC2C-4577-8ACF-52A105CA95A0}" type="presOf" srcId="{DAF4A804-FF79-40DF-805D-58E5C402C862}" destId="{2A969FB1-A0CA-4BCB-9811-B1C2A2D37CF2}"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C4FD79A7-1CFC-4F18-BDBD-B1020980D916}" type="presOf" srcId="{FE5A3D51-3C08-4DB9-99E3-39C94436AA5B}" destId="{4819E298-A51F-4C6C-8730-AFE2F6D20F30}" srcOrd="0" destOrd="0" presId="urn:microsoft.com/office/officeart/2005/8/layout/hierarchy6"/>
    <dgm:cxn modelId="{425C6AAE-F082-482C-A790-1C417607865C}" type="presOf" srcId="{5261F5C2-903F-4994-916A-72A90DAE7F2D}" destId="{82B5BF8B-57A2-4E22-AA4A-CDE9EE34C77B}"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91810EE0-6BCF-4263-AA2F-DB283FC2EB3D}" type="presOf" srcId="{9D361AED-F287-426D-889C-035A581FCAD4}" destId="{9B0BC5A7-6A70-41C3-871D-416E6CE7FB15}"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D3BC09EF-6CEA-42CE-B968-B9690400E296}" type="presOf" srcId="{2787F9B9-D9EE-40F6-ABD4-C13F268A8AF1}" destId="{4AC8CF5E-1D5D-4BBE-AAC6-1A65B9CD9224}"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CC5458FE-95C6-4C37-8189-0180F3CD5281}" type="presOf" srcId="{D84DD7AB-A1C4-4A77-B583-CCF2DADB3362}" destId="{A26B365E-E5E1-416D-9FD8-97105F38CB63}"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19CA976B-7889-46FA-88DE-71168301CA77}" type="presParOf" srcId="{A65EEE17-B142-4395-9440-82681C1ADA87}" destId="{2A969FB1-A0CA-4BCB-9811-B1C2A2D37CF2}" srcOrd="0" destOrd="0" presId="urn:microsoft.com/office/officeart/2005/8/layout/hierarchy6"/>
    <dgm:cxn modelId="{9C722C92-0BBC-4F7F-BC96-BA2D6C900645}" type="presParOf" srcId="{A65EEE17-B142-4395-9440-82681C1ADA87}" destId="{C3EFDF95-9A92-436A-B74A-D10E620D8558}" srcOrd="1" destOrd="0" presId="urn:microsoft.com/office/officeart/2005/8/layout/hierarchy6"/>
    <dgm:cxn modelId="{6635368F-5C50-48D5-A094-DF3DD893A99C}" type="presParOf" srcId="{C3EFDF95-9A92-436A-B74A-D10E620D8558}" destId="{4AC8CF5E-1D5D-4BBE-AAC6-1A65B9CD9224}" srcOrd="0" destOrd="0" presId="urn:microsoft.com/office/officeart/2005/8/layout/hierarchy6"/>
    <dgm:cxn modelId="{746884A4-3E2D-4236-9B60-8B1BF9B9D752}" type="presParOf" srcId="{C3EFDF95-9A92-436A-B74A-D10E620D8558}" destId="{4C118CD9-0F4D-4592-8997-BCE0C79E8E72}" srcOrd="1" destOrd="0" presId="urn:microsoft.com/office/officeart/2005/8/layout/hierarchy6"/>
    <dgm:cxn modelId="{804EA86D-2279-426A-B804-4E508811E39B}" type="presParOf" srcId="{4C118CD9-0F4D-4592-8997-BCE0C79E8E72}" destId="{9B0BC5A7-6A70-41C3-871D-416E6CE7FB15}" srcOrd="0" destOrd="0" presId="urn:microsoft.com/office/officeart/2005/8/layout/hierarchy6"/>
    <dgm:cxn modelId="{83BAB58D-DB5F-483A-A499-DA647D2A7E74}" type="presParOf" srcId="{4C118CD9-0F4D-4592-8997-BCE0C79E8E72}" destId="{82EC63D1-694F-4FFF-9E6D-6674B591884B}" srcOrd="1" destOrd="0" presId="urn:microsoft.com/office/officeart/2005/8/layout/hierarchy6"/>
    <dgm:cxn modelId="{D4E70B1E-7373-4956-B665-5CB483EBA01D}" type="presParOf" srcId="{82EC63D1-694F-4FFF-9E6D-6674B591884B}" destId="{A26B365E-E5E1-416D-9FD8-97105F38CB63}" srcOrd="0" destOrd="0" presId="urn:microsoft.com/office/officeart/2005/8/layout/hierarchy6"/>
    <dgm:cxn modelId="{9A73A220-1999-4634-A51B-26A9862F7FD6}" type="presParOf" srcId="{82EC63D1-694F-4FFF-9E6D-6674B591884B}" destId="{D32E83C3-191F-40F1-AF6A-A970805EBE25}" srcOrd="1" destOrd="0" presId="urn:microsoft.com/office/officeart/2005/8/layout/hierarchy6"/>
    <dgm:cxn modelId="{D291F541-5C10-4BC8-AE13-F58FE19111A7}" type="presParOf" srcId="{4C118CD9-0F4D-4592-8997-BCE0C79E8E72}" destId="{52433208-80E6-4924-B192-66BA710CE757}" srcOrd="2" destOrd="0" presId="urn:microsoft.com/office/officeart/2005/8/layout/hierarchy6"/>
    <dgm:cxn modelId="{B1376EA0-F06D-4D70-A1A7-A6308192A396}" type="presParOf" srcId="{4C118CD9-0F4D-4592-8997-BCE0C79E8E72}" destId="{74EF38D0-35A5-46DE-BF51-2FE421E3C217}" srcOrd="3" destOrd="0" presId="urn:microsoft.com/office/officeart/2005/8/layout/hierarchy6"/>
    <dgm:cxn modelId="{601F0275-C593-4098-A02B-63E5AF162ADF}" type="presParOf" srcId="{74EF38D0-35A5-46DE-BF51-2FE421E3C217}" destId="{B4399AFE-2603-47B7-BCBC-A239B44C86F5}" srcOrd="0" destOrd="0" presId="urn:microsoft.com/office/officeart/2005/8/layout/hierarchy6"/>
    <dgm:cxn modelId="{48C1B2D0-46B5-46E7-978C-2468E0C976A5}" type="presParOf" srcId="{74EF38D0-35A5-46DE-BF51-2FE421E3C217}" destId="{B89EE319-8A68-4B6F-A445-40F4B0A04EE8}" srcOrd="1" destOrd="0" presId="urn:microsoft.com/office/officeart/2005/8/layout/hierarchy6"/>
    <dgm:cxn modelId="{211D4FCA-141D-4B32-B5CE-C2AA5DEE176A}" type="presParOf" srcId="{4C118CD9-0F4D-4592-8997-BCE0C79E8E72}" destId="{9F73EFAA-AC05-4F91-9BA5-6E511FAF9278}" srcOrd="4" destOrd="0" presId="urn:microsoft.com/office/officeart/2005/8/layout/hierarchy6"/>
    <dgm:cxn modelId="{3C6B8F80-E2FA-429B-8661-2D41ACC92929}" type="presParOf" srcId="{4C118CD9-0F4D-4592-8997-BCE0C79E8E72}" destId="{EEBFBD1D-D977-4A6E-A8F4-F0D34CB82784}" srcOrd="5" destOrd="0" presId="urn:microsoft.com/office/officeart/2005/8/layout/hierarchy6"/>
    <dgm:cxn modelId="{4B7A0DFC-3FCA-4806-A3D8-E002F7CE096B}" type="presParOf" srcId="{EEBFBD1D-D977-4A6E-A8F4-F0D34CB82784}" destId="{4819E298-A51F-4C6C-8730-AFE2F6D20F30}" srcOrd="0" destOrd="0" presId="urn:microsoft.com/office/officeart/2005/8/layout/hierarchy6"/>
    <dgm:cxn modelId="{E1F58D1C-A038-4258-BD18-DF481732AB92}" type="presParOf" srcId="{EEBFBD1D-D977-4A6E-A8F4-F0D34CB82784}" destId="{973A634F-D053-4D7F-96EC-F5173C9A25FF}" srcOrd="1" destOrd="0" presId="urn:microsoft.com/office/officeart/2005/8/layout/hierarchy6"/>
    <dgm:cxn modelId="{154DF761-C2CA-4ECE-864C-127F5681483A}" type="presParOf" srcId="{973A634F-D053-4D7F-96EC-F5173C9A25FF}" destId="{5690923D-9059-4138-8ACF-90D405019F80}" srcOrd="0" destOrd="0" presId="urn:microsoft.com/office/officeart/2005/8/layout/hierarchy6"/>
    <dgm:cxn modelId="{56EC39B6-CD5A-4B59-B9AD-5837E1926B8A}" type="presParOf" srcId="{973A634F-D053-4D7F-96EC-F5173C9A25FF}" destId="{2A332E69-B5C0-4A68-B4C3-29696724CD01}" srcOrd="1" destOrd="0" presId="urn:microsoft.com/office/officeart/2005/8/layout/hierarchy6"/>
    <dgm:cxn modelId="{1EC81097-B34E-42D0-9796-911C3D64378A}" type="presParOf" srcId="{2A332E69-B5C0-4A68-B4C3-29696724CD01}" destId="{8F552DA2-FC5B-40D6-B601-DCA076FAF8FB}" srcOrd="0" destOrd="0" presId="urn:microsoft.com/office/officeart/2005/8/layout/hierarchy6"/>
    <dgm:cxn modelId="{853644CC-5DE5-4DC4-B2FC-C525AC1248A1}" type="presParOf" srcId="{2A332E69-B5C0-4A68-B4C3-29696724CD01}" destId="{330902C9-A030-4F0E-8F44-4D46DA5BCFB1}" srcOrd="1" destOrd="0" presId="urn:microsoft.com/office/officeart/2005/8/layout/hierarchy6"/>
    <dgm:cxn modelId="{0B819809-DB6A-43C6-9FAE-D352D61B6C75}" type="presParOf" srcId="{973A634F-D053-4D7F-96EC-F5173C9A25FF}" destId="{5CC0C396-8377-475C-A00D-7F8341A1F477}" srcOrd="2" destOrd="0" presId="urn:microsoft.com/office/officeart/2005/8/layout/hierarchy6"/>
    <dgm:cxn modelId="{0C69E57B-CD22-4134-BDED-791E30EE3430}" type="presParOf" srcId="{973A634F-D053-4D7F-96EC-F5173C9A25FF}" destId="{20755089-D219-4FE9-8B97-A1923491F114}" srcOrd="3" destOrd="0" presId="urn:microsoft.com/office/officeart/2005/8/layout/hierarchy6"/>
    <dgm:cxn modelId="{3C2F906A-D7F2-4C16-A221-96124F5375E3}" type="presParOf" srcId="{20755089-D219-4FE9-8B97-A1923491F114}" destId="{82B5BF8B-57A2-4E22-AA4A-CDE9EE34C77B}" srcOrd="0" destOrd="0" presId="urn:microsoft.com/office/officeart/2005/8/layout/hierarchy6"/>
    <dgm:cxn modelId="{1BD4CFD2-F6FB-44C6-8DC7-F2C3F961FFD2}" type="presParOf" srcId="{20755089-D219-4FE9-8B97-A1923491F114}" destId="{65955D25-5FF5-4C6B-92DA-30B6843FBE65}" srcOrd="1" destOrd="0" presId="urn:microsoft.com/office/officeart/2005/8/layout/hierarchy6"/>
    <dgm:cxn modelId="{353D24E6-5290-4293-91DE-3D3983568F6E}" type="presParOf" srcId="{A65EEE17-B142-4395-9440-82681C1ADA87}" destId="{54FE398B-EB4B-4376-8CAD-D5884C340DB3}" srcOrd="2" destOrd="0" presId="urn:microsoft.com/office/officeart/2005/8/layout/hierarchy6"/>
    <dgm:cxn modelId="{548B0342-3944-40CA-8C73-5DD5EF7718D9}" type="presParOf" srcId="{A65EEE17-B142-4395-9440-82681C1ADA87}" destId="{340CDDD0-A67E-4157-8216-8DBB2B39CE6F}" srcOrd="3"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4" destOrd="0" presId="urn:microsoft.com/office/officeart/2005/8/layout/hierarchy6"/>
    <dgm:cxn modelId="{7E0FA62D-D0F3-4E5E-92EE-6EFA63C03AE6}" type="presParOf" srcId="{A65EEE17-B142-4395-9440-82681C1ADA87}" destId="{31CDE861-2E03-41FC-BAB0-7E58EF755624}" srcOrd="5"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6" destOrd="0" presId="urn:microsoft.com/office/officeart/2005/8/layout/hierarchy6"/>
    <dgm:cxn modelId="{A41DD5E4-92FB-4361-852F-8D76BC59B8DC}" type="presParOf" srcId="{A65EEE17-B142-4395-9440-82681C1ADA87}" destId="{D42A201D-B7E7-4CD9-9B50-D25D27FE443E}" srcOrd="7"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8" destOrd="0" presId="urn:microsoft.com/office/officeart/2005/8/layout/hierarchy6"/>
    <dgm:cxn modelId="{CFD5268B-1B30-4140-870E-E0D505D5F88B}" type="presParOf" srcId="{A65EEE17-B142-4395-9440-82681C1ADA87}" destId="{C03833A0-38F9-4B9D-91CE-742AB1C3F9B8}" srcOrd="9"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61F937-A520-4079-8EDE-3D0B9EFB672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0F5A4F3-5D33-4357-BBB2-38A1DF48EE64}">
      <dgm:prSet phldrT="[Text]" custT="1"/>
      <dgm:spPr>
        <a:solidFill>
          <a:schemeClr val="accent5"/>
        </a:solidFill>
      </dgm:spPr>
      <dgm:t>
        <a:bodyPr/>
        <a:lstStyle/>
        <a:p>
          <a:pPr>
            <a:buNone/>
          </a:pPr>
          <a:r>
            <a:rPr lang="en-US" sz="2800" dirty="0">
              <a:solidFill>
                <a:schemeClr val="bg1"/>
              </a:solidFill>
            </a:rPr>
            <a:t>Accelerated Database Recovery is a new SQL Server Engine feature that greatly improves database availability by completely redesigning the current SQL Server recovery process.</a:t>
          </a:r>
          <a:endParaRPr lang="en-US" sz="2800" dirty="0"/>
        </a:p>
      </dgm:t>
    </dgm:pt>
    <dgm:pt modelId="{88C5C4D9-1E71-45C8-8E03-6760BC05C705}" type="parTrans" cxnId="{879857D8-9093-40A5-969C-D684F1DCB374}">
      <dgm:prSet/>
      <dgm:spPr/>
      <dgm:t>
        <a:bodyPr/>
        <a:lstStyle/>
        <a:p>
          <a:endParaRPr lang="en-US"/>
        </a:p>
      </dgm:t>
    </dgm:pt>
    <dgm:pt modelId="{2F57A9DE-A97A-4722-B358-B56D774774BF}" type="sibTrans" cxnId="{879857D8-9093-40A5-969C-D684F1DCB374}">
      <dgm:prSet/>
      <dgm:spPr/>
      <dgm:t>
        <a:bodyPr/>
        <a:lstStyle/>
        <a:p>
          <a:endParaRPr lang="en-US"/>
        </a:p>
      </dgm:t>
    </dgm:pt>
    <dgm:pt modelId="{BA7303A2-7DD8-4090-9F0C-BE81B83F5574}">
      <dgm:prSet phldrT="[Text]" custT="1"/>
      <dgm:spPr/>
      <dgm:t>
        <a:bodyPr/>
        <a:lstStyle/>
        <a:p>
          <a:r>
            <a:rPr lang="en-US" sz="2800" dirty="0">
              <a:solidFill>
                <a:schemeClr val="accent5"/>
              </a:solidFill>
            </a:rPr>
            <a:t>Instantaneous Transaction Rollback</a:t>
          </a:r>
        </a:p>
      </dgm:t>
    </dgm:pt>
    <dgm:pt modelId="{9833935A-0858-40A1-A5C3-EFDB74E2E8BB}" type="parTrans" cxnId="{61998438-CD7C-4E8F-9F7F-521B751E2959}">
      <dgm:prSet/>
      <dgm:spPr/>
      <dgm:t>
        <a:bodyPr/>
        <a:lstStyle/>
        <a:p>
          <a:endParaRPr lang="en-US"/>
        </a:p>
      </dgm:t>
    </dgm:pt>
    <dgm:pt modelId="{7E75CBE3-6B50-4F3D-9E8B-8186885E0DED}" type="sibTrans" cxnId="{61998438-CD7C-4E8F-9F7F-521B751E2959}">
      <dgm:prSet/>
      <dgm:spPr/>
      <dgm:t>
        <a:bodyPr/>
        <a:lstStyle/>
        <a:p>
          <a:endParaRPr lang="en-US"/>
        </a:p>
      </dgm:t>
    </dgm:pt>
    <dgm:pt modelId="{94932AB3-967F-49E8-85A1-30CFB1227698}">
      <dgm:prSet phldrT="[Text]"/>
      <dgm:spPr/>
      <dgm:t>
        <a:bodyPr/>
        <a:lstStyle/>
        <a:p>
          <a:endParaRPr lang="en-US" sz="2800" dirty="0"/>
        </a:p>
      </dgm:t>
    </dgm:pt>
    <dgm:pt modelId="{AE014EA1-340F-445E-A628-8A33D8C29B88}" type="parTrans" cxnId="{337B73A6-305F-4758-A5D4-3166BE902D4E}">
      <dgm:prSet/>
      <dgm:spPr/>
      <dgm:t>
        <a:bodyPr/>
        <a:lstStyle/>
        <a:p>
          <a:endParaRPr lang="en-US"/>
        </a:p>
      </dgm:t>
    </dgm:pt>
    <dgm:pt modelId="{A277FD0E-9103-44FA-A87C-EB284F9CCFD8}" type="sibTrans" cxnId="{337B73A6-305F-4758-A5D4-3166BE902D4E}">
      <dgm:prSet/>
      <dgm:spPr/>
      <dgm:t>
        <a:bodyPr/>
        <a:lstStyle/>
        <a:p>
          <a:endParaRPr lang="en-US"/>
        </a:p>
      </dgm:t>
    </dgm:pt>
    <dgm:pt modelId="{78941C23-C52B-46B3-A3EE-F8F5C9BAF49C}">
      <dgm:prSet phldrT="[Text]" custT="1"/>
      <dgm:spPr/>
      <dgm:t>
        <a:bodyPr/>
        <a:lstStyle/>
        <a:p>
          <a:r>
            <a:rPr lang="en-US" sz="2800" dirty="0">
              <a:solidFill>
                <a:schemeClr val="accent5"/>
              </a:solidFill>
            </a:rPr>
            <a:t>Aggressive Log Truncation</a:t>
          </a:r>
        </a:p>
      </dgm:t>
    </dgm:pt>
    <dgm:pt modelId="{30FFC52C-251A-42D3-8E90-568318FEE75A}" type="parTrans" cxnId="{F8A6AD7D-930F-478E-941E-CDD3DCFA95EA}">
      <dgm:prSet/>
      <dgm:spPr/>
      <dgm:t>
        <a:bodyPr/>
        <a:lstStyle/>
        <a:p>
          <a:endParaRPr lang="en-US"/>
        </a:p>
      </dgm:t>
    </dgm:pt>
    <dgm:pt modelId="{A55650EE-FBCD-4C5C-A7D6-CB753B324105}" type="sibTrans" cxnId="{F8A6AD7D-930F-478E-941E-CDD3DCFA95EA}">
      <dgm:prSet/>
      <dgm:spPr/>
      <dgm:t>
        <a:bodyPr/>
        <a:lstStyle/>
        <a:p>
          <a:endParaRPr lang="en-US"/>
        </a:p>
      </dgm:t>
    </dgm:pt>
    <dgm:pt modelId="{93C69BF1-0744-4F8F-AE95-28AC6A15B8DE}">
      <dgm:prSet phldrT="[Text]" custT="1"/>
      <dgm:spPr>
        <a:solidFill>
          <a:schemeClr val="accent5"/>
        </a:solidFill>
      </dgm:spPr>
      <dgm:t>
        <a:bodyPr/>
        <a:lstStyle/>
        <a:p>
          <a:r>
            <a:rPr lang="en-US" sz="2800" dirty="0">
              <a:solidFill>
                <a:schemeClr val="bg1"/>
              </a:solidFill>
            </a:rPr>
            <a:t>Benefits of Accelerated Database Recovery</a:t>
          </a:r>
        </a:p>
      </dgm:t>
    </dgm:pt>
    <dgm:pt modelId="{FC826051-81DA-43E1-B217-DFB343EFBB1A}" type="parTrans" cxnId="{E5F61C1B-EB70-490F-9774-44091F6B9EE9}">
      <dgm:prSet/>
      <dgm:spPr/>
      <dgm:t>
        <a:bodyPr/>
        <a:lstStyle/>
        <a:p>
          <a:endParaRPr lang="en-US"/>
        </a:p>
      </dgm:t>
    </dgm:pt>
    <dgm:pt modelId="{F0896EA8-9B83-49AE-A9B3-02F3512EA5C0}" type="sibTrans" cxnId="{E5F61C1B-EB70-490F-9774-44091F6B9EE9}">
      <dgm:prSet/>
      <dgm:spPr/>
      <dgm:t>
        <a:bodyPr/>
        <a:lstStyle/>
        <a:p>
          <a:endParaRPr lang="en-US"/>
        </a:p>
      </dgm:t>
    </dgm:pt>
    <dgm:pt modelId="{E403518E-EDA4-4C57-A426-D95B32E52594}">
      <dgm:prSet phldrT="[Text]" custT="1"/>
      <dgm:spPr/>
      <dgm:t>
        <a:bodyPr/>
        <a:lstStyle/>
        <a:p>
          <a:r>
            <a:rPr lang="en-US" sz="2800" dirty="0">
              <a:solidFill>
                <a:schemeClr val="accent5"/>
              </a:solidFill>
            </a:rPr>
            <a:t>Fast &amp; Consistent Database Recovery</a:t>
          </a:r>
        </a:p>
      </dgm:t>
    </dgm:pt>
    <dgm:pt modelId="{A985651C-5A39-41D3-B178-8A503F50FBD9}" type="parTrans" cxnId="{65273290-0E49-4B88-845B-BCF0B12D5BE3}">
      <dgm:prSet/>
      <dgm:spPr/>
      <dgm:t>
        <a:bodyPr/>
        <a:lstStyle/>
        <a:p>
          <a:endParaRPr lang="en-US"/>
        </a:p>
      </dgm:t>
    </dgm:pt>
    <dgm:pt modelId="{B6C115A8-A00C-4F47-8818-87D35376163E}" type="sibTrans" cxnId="{65273290-0E49-4B88-845B-BCF0B12D5BE3}">
      <dgm:prSet/>
      <dgm:spPr/>
      <dgm:t>
        <a:bodyPr/>
        <a:lstStyle/>
        <a:p>
          <a:endParaRPr lang="en-US"/>
        </a:p>
      </dgm:t>
    </dgm:pt>
    <dgm:pt modelId="{B363BD79-46ED-4900-841C-7F6AEDE12436}" type="pres">
      <dgm:prSet presAssocID="{EA61F937-A520-4079-8EDE-3D0B9EFB6721}" presName="linear" presStyleCnt="0">
        <dgm:presLayoutVars>
          <dgm:animLvl val="lvl"/>
          <dgm:resizeHandles val="exact"/>
        </dgm:presLayoutVars>
      </dgm:prSet>
      <dgm:spPr/>
    </dgm:pt>
    <dgm:pt modelId="{051EE32D-5955-4118-8913-2C50BF07CA36}" type="pres">
      <dgm:prSet presAssocID="{B0F5A4F3-5D33-4357-BBB2-38A1DF48EE64}" presName="parentText" presStyleLbl="node1" presStyleIdx="0" presStyleCnt="2" custLinFactNeighborY="2348">
        <dgm:presLayoutVars>
          <dgm:chMax val="0"/>
          <dgm:bulletEnabled val="1"/>
        </dgm:presLayoutVars>
      </dgm:prSet>
      <dgm:spPr/>
    </dgm:pt>
    <dgm:pt modelId="{8ECD596A-48A8-4115-85A0-383846FCE30E}" type="pres">
      <dgm:prSet presAssocID="{2F57A9DE-A97A-4722-B358-B56D774774BF}" presName="spacer" presStyleCnt="0"/>
      <dgm:spPr/>
    </dgm:pt>
    <dgm:pt modelId="{FEA9C014-67AE-4622-A7FD-8BE3AD2E0E2A}" type="pres">
      <dgm:prSet presAssocID="{93C69BF1-0744-4F8F-AE95-28AC6A15B8DE}" presName="parentText" presStyleLbl="node1" presStyleIdx="1" presStyleCnt="2">
        <dgm:presLayoutVars>
          <dgm:chMax val="0"/>
          <dgm:bulletEnabled val="1"/>
        </dgm:presLayoutVars>
      </dgm:prSet>
      <dgm:spPr/>
    </dgm:pt>
    <dgm:pt modelId="{65F965B6-01F8-483D-892A-0F40A006AB03}" type="pres">
      <dgm:prSet presAssocID="{93C69BF1-0744-4F8F-AE95-28AC6A15B8DE}" presName="childText" presStyleLbl="revTx" presStyleIdx="0" presStyleCnt="1">
        <dgm:presLayoutVars>
          <dgm:bulletEnabled val="1"/>
        </dgm:presLayoutVars>
      </dgm:prSet>
      <dgm:spPr/>
    </dgm:pt>
  </dgm:ptLst>
  <dgm:cxnLst>
    <dgm:cxn modelId="{E5F61C1B-EB70-490F-9774-44091F6B9EE9}" srcId="{EA61F937-A520-4079-8EDE-3D0B9EFB6721}" destId="{93C69BF1-0744-4F8F-AE95-28AC6A15B8DE}" srcOrd="1" destOrd="0" parTransId="{FC826051-81DA-43E1-B217-DFB343EFBB1A}" sibTransId="{F0896EA8-9B83-49AE-A9B3-02F3512EA5C0}"/>
    <dgm:cxn modelId="{C0106130-3274-40B3-8D8D-78F978CEB43E}" type="presOf" srcId="{94932AB3-967F-49E8-85A1-30CFB1227698}" destId="{65F965B6-01F8-483D-892A-0F40A006AB03}" srcOrd="0" destOrd="3" presId="urn:microsoft.com/office/officeart/2005/8/layout/vList2"/>
    <dgm:cxn modelId="{61998438-CD7C-4E8F-9F7F-521B751E2959}" srcId="{93C69BF1-0744-4F8F-AE95-28AC6A15B8DE}" destId="{BA7303A2-7DD8-4090-9F0C-BE81B83F5574}" srcOrd="1" destOrd="0" parTransId="{9833935A-0858-40A1-A5C3-EFDB74E2E8BB}" sibTransId="{7E75CBE3-6B50-4F3D-9E8B-8186885E0DED}"/>
    <dgm:cxn modelId="{33882A5D-CCC1-48E0-AD9B-5DE794F609DD}" type="presOf" srcId="{78941C23-C52B-46B3-A3EE-F8F5C9BAF49C}" destId="{65F965B6-01F8-483D-892A-0F40A006AB03}" srcOrd="0" destOrd="2" presId="urn:microsoft.com/office/officeart/2005/8/layout/vList2"/>
    <dgm:cxn modelId="{BB794B65-3C8C-4ED6-A8A1-46FD0251DEC2}" type="presOf" srcId="{EA61F937-A520-4079-8EDE-3D0B9EFB6721}" destId="{B363BD79-46ED-4900-841C-7F6AEDE12436}" srcOrd="0" destOrd="0" presId="urn:microsoft.com/office/officeart/2005/8/layout/vList2"/>
    <dgm:cxn modelId="{F8A6AD7D-930F-478E-941E-CDD3DCFA95EA}" srcId="{93C69BF1-0744-4F8F-AE95-28AC6A15B8DE}" destId="{78941C23-C52B-46B3-A3EE-F8F5C9BAF49C}" srcOrd="2" destOrd="0" parTransId="{30FFC52C-251A-42D3-8E90-568318FEE75A}" sibTransId="{A55650EE-FBCD-4C5C-A7D6-CB753B324105}"/>
    <dgm:cxn modelId="{65273290-0E49-4B88-845B-BCF0B12D5BE3}" srcId="{93C69BF1-0744-4F8F-AE95-28AC6A15B8DE}" destId="{E403518E-EDA4-4C57-A426-D95B32E52594}" srcOrd="0" destOrd="0" parTransId="{A985651C-5A39-41D3-B178-8A503F50FBD9}" sibTransId="{B6C115A8-A00C-4F47-8818-87D35376163E}"/>
    <dgm:cxn modelId="{1FA75B92-EF55-4CA7-AD5B-AC27DC754C0F}" type="presOf" srcId="{E403518E-EDA4-4C57-A426-D95B32E52594}" destId="{65F965B6-01F8-483D-892A-0F40A006AB03}" srcOrd="0" destOrd="0" presId="urn:microsoft.com/office/officeart/2005/8/layout/vList2"/>
    <dgm:cxn modelId="{839B4099-3E2E-45FD-9252-02B0627F7D00}" type="presOf" srcId="{BA7303A2-7DD8-4090-9F0C-BE81B83F5574}" destId="{65F965B6-01F8-483D-892A-0F40A006AB03}" srcOrd="0" destOrd="1" presId="urn:microsoft.com/office/officeart/2005/8/layout/vList2"/>
    <dgm:cxn modelId="{337B73A6-305F-4758-A5D4-3166BE902D4E}" srcId="{93C69BF1-0744-4F8F-AE95-28AC6A15B8DE}" destId="{94932AB3-967F-49E8-85A1-30CFB1227698}" srcOrd="3" destOrd="0" parTransId="{AE014EA1-340F-445E-A628-8A33D8C29B88}" sibTransId="{A277FD0E-9103-44FA-A87C-EB284F9CCFD8}"/>
    <dgm:cxn modelId="{EE4F29CD-2CD3-48C6-A25B-1EBEC0833EB9}" type="presOf" srcId="{93C69BF1-0744-4F8F-AE95-28AC6A15B8DE}" destId="{FEA9C014-67AE-4622-A7FD-8BE3AD2E0E2A}" srcOrd="0" destOrd="0" presId="urn:microsoft.com/office/officeart/2005/8/layout/vList2"/>
    <dgm:cxn modelId="{879857D8-9093-40A5-969C-D684F1DCB374}" srcId="{EA61F937-A520-4079-8EDE-3D0B9EFB6721}" destId="{B0F5A4F3-5D33-4357-BBB2-38A1DF48EE64}" srcOrd="0" destOrd="0" parTransId="{88C5C4D9-1E71-45C8-8E03-6760BC05C705}" sibTransId="{2F57A9DE-A97A-4722-B358-B56D774774BF}"/>
    <dgm:cxn modelId="{2046F9EE-BD28-43F1-B1C4-40AA4163490F}" type="presOf" srcId="{B0F5A4F3-5D33-4357-BBB2-38A1DF48EE64}" destId="{051EE32D-5955-4118-8913-2C50BF07CA36}" srcOrd="0" destOrd="0" presId="urn:microsoft.com/office/officeart/2005/8/layout/vList2"/>
    <dgm:cxn modelId="{BAE2B62D-FF10-4F3C-8D0F-894F40D6F889}" type="presParOf" srcId="{B363BD79-46ED-4900-841C-7F6AEDE12436}" destId="{051EE32D-5955-4118-8913-2C50BF07CA36}" srcOrd="0" destOrd="0" presId="urn:microsoft.com/office/officeart/2005/8/layout/vList2"/>
    <dgm:cxn modelId="{0ACB392D-BA8D-4B74-BAB4-301F38A69521}" type="presParOf" srcId="{B363BD79-46ED-4900-841C-7F6AEDE12436}" destId="{8ECD596A-48A8-4115-85A0-383846FCE30E}" srcOrd="1" destOrd="0" presId="urn:microsoft.com/office/officeart/2005/8/layout/vList2"/>
    <dgm:cxn modelId="{5FAF9027-AAED-43E4-9EDA-83D559BCF736}" type="presParOf" srcId="{B363BD79-46ED-4900-841C-7F6AEDE12436}" destId="{FEA9C014-67AE-4622-A7FD-8BE3AD2E0E2A}" srcOrd="2" destOrd="0" presId="urn:microsoft.com/office/officeart/2005/8/layout/vList2"/>
    <dgm:cxn modelId="{E464F82E-BC10-4629-B2A8-BDE99051AE88}" type="presParOf" srcId="{B363BD79-46ED-4900-841C-7F6AEDE12436}" destId="{65F965B6-01F8-483D-892A-0F40A006AB03}"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chemeClr val="accent6">
            <a:lumMod val="75000"/>
          </a:schemeClr>
        </a:solidFill>
      </dgm:spPr>
      <dgm:t>
        <a:bodyPr/>
        <a:lstStyle/>
        <a:p>
          <a:r>
            <a:rPr lang="en-US" dirty="0"/>
            <a:t>Row Mode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2A969FB1-A0CA-4BCB-9811-B1C2A2D37CF2}" type="pres">
      <dgm:prSet presAssocID="{DAF4A804-FF79-40DF-805D-58E5C402C862}" presName="Name19" presStyleLbl="parChTrans1D2" presStyleIdx="0" presStyleCnt="5"/>
      <dgm:spPr/>
    </dgm:pt>
    <dgm:pt modelId="{C3EFDF95-9A92-436A-B74A-D10E620D8558}" type="pres">
      <dgm:prSet presAssocID="{2787F9B9-D9EE-40F6-ABD4-C13F268A8AF1}" presName="Name21" presStyleCnt="0"/>
      <dgm:spPr/>
    </dgm:pt>
    <dgm:pt modelId="{4AC8CF5E-1D5D-4BBE-AAC6-1A65B9CD9224}" type="pres">
      <dgm:prSet presAssocID="{2787F9B9-D9EE-40F6-ABD4-C13F268A8AF1}" presName="level2Shape" presStyleLbl="node2" presStyleIdx="0" presStyleCnt="1"/>
      <dgm:spPr/>
    </dgm:pt>
    <dgm:pt modelId="{4C118CD9-0F4D-4592-8997-BCE0C79E8E72}" type="pres">
      <dgm:prSet presAssocID="{2787F9B9-D9EE-40F6-ABD4-C13F268A8AF1}" presName="hierChild3" presStyleCnt="0"/>
      <dgm:spPr/>
    </dgm:pt>
    <dgm:pt modelId="{9B0BC5A7-6A70-41C3-871D-416E6CE7FB15}" type="pres">
      <dgm:prSet presAssocID="{9D361AED-F287-426D-889C-035A581FCAD4}" presName="Name19" presStyleLbl="parChTrans1D3" presStyleIdx="0" presStyleCnt="4"/>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2" presStyleIdx="0" presStyleCnt="5"/>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3" presStyleIdx="1" presStyleCnt="4"/>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2" presStyleIdx="1" presStyleCnt="5"/>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3" presStyleIdx="2" presStyleCnt="4"/>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2" presStyleIdx="2" presStyleCnt="5"/>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4" presStyleIdx="0" presStyleCnt="2"/>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2" presStyleIdx="3" presStyleCnt="5"/>
      <dgm:spPr/>
    </dgm:pt>
    <dgm:pt modelId="{330902C9-A030-4F0E-8F44-4D46DA5BCFB1}" type="pres">
      <dgm:prSet presAssocID="{270DB351-209F-44E3-AE5D-DD3AA05A8175}" presName="hierChild3" presStyleCnt="0"/>
      <dgm:spPr/>
    </dgm:pt>
    <dgm:pt modelId="{5CC0C396-8377-475C-A00D-7F8341A1F477}" type="pres">
      <dgm:prSet presAssocID="{FAA45A8D-079A-4FAC-87D1-08D72268764D}" presName="Name19" presStyleLbl="parChTrans1D4" presStyleIdx="1" presStyleCnt="2"/>
      <dgm:spPr/>
    </dgm:pt>
    <dgm:pt modelId="{20755089-D219-4FE9-8B97-A1923491F114}" type="pres">
      <dgm:prSet presAssocID="{5261F5C2-903F-4994-916A-72A90DAE7F2D}" presName="Name21" presStyleCnt="0"/>
      <dgm:spPr/>
    </dgm:pt>
    <dgm:pt modelId="{82B5BF8B-57A2-4E22-AA4A-CDE9EE34C77B}" type="pres">
      <dgm:prSet presAssocID="{5261F5C2-903F-4994-916A-72A90DAE7F2D}" presName="level2Shape" presStyleLbl="asst2" presStyleIdx="4" presStyleCnt="5"/>
      <dgm:spPr/>
    </dgm:pt>
    <dgm:pt modelId="{65955D25-5FF5-4C6B-92DA-30B6843FBE65}" type="pres">
      <dgm:prSet presAssocID="{5261F5C2-903F-4994-916A-72A90DAE7F2D}" presName="hierChild3" presStyleCnt="0"/>
      <dgm:spPr/>
    </dgm:pt>
    <dgm:pt modelId="{54FE398B-EB4B-4376-8CAD-D5884C340DB3}" type="pres">
      <dgm:prSet presAssocID="{7E8BFC1C-609E-4A2A-A6DE-56B66744C355}" presName="Name19" presStyleLbl="parChTrans1D2" presStyleIdx="1" presStyleCnt="5"/>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2" presStyleCnt="5"/>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3" presStyleCnt="5"/>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4" presStyleCnt="5"/>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3" presStyleCnt="4"/>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742FF205-1B4C-462C-ABBD-F2CB88EA006B}" srcId="{FE5A3D51-3C08-4DB9-99E3-39C94436AA5B}" destId="{5261F5C2-903F-4994-916A-72A90DAE7F2D}" srcOrd="1" destOrd="0" parTransId="{FAA45A8D-079A-4FAC-87D1-08D72268764D}" sibTransId="{EC32FA2C-6775-4014-B77E-A93B9C2EAE9C}"/>
    <dgm:cxn modelId="{7716060C-6212-4571-8FFD-5141AC57EA7E}" type="presOf" srcId="{8277FB8B-9D39-4CC5-BDEC-D3827308642F}" destId="{B4399AFE-2603-47B7-BCBC-A239B44C86F5}" srcOrd="0" destOrd="0" presId="urn:microsoft.com/office/officeart/2005/8/layout/hierarchy6"/>
    <dgm:cxn modelId="{55439F12-5DE9-4759-8F8C-B604CFFD785D}" type="presOf" srcId="{270DB351-209F-44E3-AE5D-DD3AA05A8175}" destId="{8F552DA2-FC5B-40D6-B601-DCA076FAF8FB}"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B8617E25-688E-475B-8679-A1D87925804B}" srcId="{EC5624F3-2170-43DC-97A6-A153AC2072F1}" destId="{DDFC3CEC-231C-49DE-8234-5A81205F633E}" srcOrd="4" destOrd="0" parTransId="{8258E7A2-05F2-49E4-B3A6-F4702FB05F8A}" sibTransId="{AFF9EF7A-8DCE-46EC-BFDE-38B86F0B3FAA}"/>
    <dgm:cxn modelId="{9D9FF526-FD98-414A-A27E-EA82F19FE7DF}" type="presOf" srcId="{3A2A32F0-C73D-42A0-BA11-AFA02ABE79C2}" destId="{9F73EFAA-AC05-4F91-9BA5-6E511FAF9278}" srcOrd="0" destOrd="0" presId="urn:microsoft.com/office/officeart/2005/8/layout/hierarchy6"/>
    <dgm:cxn modelId="{7E1DEA3F-5E77-49DD-B2AA-1D9D568DE04F}" type="presOf" srcId="{B2937768-267F-4FD0-B209-ADCABB3F2609}" destId="{5690923D-9059-4138-8ACF-90D405019F80}"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EDF7EA4A-10A6-4ED1-82BC-7C38ECBDFC44}" type="presOf" srcId="{69703607-1CEF-4962-A22B-C8239D13F2F4}" destId="{52433208-80E6-4924-B192-66BA710CE757}" srcOrd="0" destOrd="0" presId="urn:microsoft.com/office/officeart/2005/8/layout/hierarchy6"/>
    <dgm:cxn modelId="{1BC12C53-F79F-495D-AB86-E7656020780A}" type="presOf" srcId="{FAA45A8D-079A-4FAC-87D1-08D72268764D}" destId="{5CC0C396-8377-475C-A00D-7F8341A1F477}"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F5D0A57F-67E1-4DBB-935C-3FF2AF202946}" srcId="{EC5624F3-2170-43DC-97A6-A153AC2072F1}" destId="{1E81E9B4-AC06-47E2-948F-7FF9370400A3}" srcOrd="1"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7E8B6988-AC2C-4577-8ACF-52A105CA95A0}" type="presOf" srcId="{DAF4A804-FF79-40DF-805D-58E5C402C862}" destId="{2A969FB1-A0CA-4BCB-9811-B1C2A2D37CF2}"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C4FD79A7-1CFC-4F18-BDBD-B1020980D916}" type="presOf" srcId="{FE5A3D51-3C08-4DB9-99E3-39C94436AA5B}" destId="{4819E298-A51F-4C6C-8730-AFE2F6D20F30}" srcOrd="0" destOrd="0" presId="urn:microsoft.com/office/officeart/2005/8/layout/hierarchy6"/>
    <dgm:cxn modelId="{425C6AAE-F082-482C-A790-1C417607865C}" type="presOf" srcId="{5261F5C2-903F-4994-916A-72A90DAE7F2D}" destId="{82B5BF8B-57A2-4E22-AA4A-CDE9EE34C77B}"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91810EE0-6BCF-4263-AA2F-DB283FC2EB3D}" type="presOf" srcId="{9D361AED-F287-426D-889C-035A581FCAD4}" destId="{9B0BC5A7-6A70-41C3-871D-416E6CE7FB15}"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D3BC09EF-6CEA-42CE-B968-B9690400E296}" type="presOf" srcId="{2787F9B9-D9EE-40F6-ABD4-C13F268A8AF1}" destId="{4AC8CF5E-1D5D-4BBE-AAC6-1A65B9CD9224}"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CC5458FE-95C6-4C37-8189-0180F3CD5281}" type="presOf" srcId="{D84DD7AB-A1C4-4A77-B583-CCF2DADB3362}" destId="{A26B365E-E5E1-416D-9FD8-97105F38CB63}"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19CA976B-7889-46FA-88DE-71168301CA77}" type="presParOf" srcId="{A65EEE17-B142-4395-9440-82681C1ADA87}" destId="{2A969FB1-A0CA-4BCB-9811-B1C2A2D37CF2}" srcOrd="0" destOrd="0" presId="urn:microsoft.com/office/officeart/2005/8/layout/hierarchy6"/>
    <dgm:cxn modelId="{9C722C92-0BBC-4F7F-BC96-BA2D6C900645}" type="presParOf" srcId="{A65EEE17-B142-4395-9440-82681C1ADA87}" destId="{C3EFDF95-9A92-436A-B74A-D10E620D8558}" srcOrd="1" destOrd="0" presId="urn:microsoft.com/office/officeart/2005/8/layout/hierarchy6"/>
    <dgm:cxn modelId="{6635368F-5C50-48D5-A094-DF3DD893A99C}" type="presParOf" srcId="{C3EFDF95-9A92-436A-B74A-D10E620D8558}" destId="{4AC8CF5E-1D5D-4BBE-AAC6-1A65B9CD9224}" srcOrd="0" destOrd="0" presId="urn:microsoft.com/office/officeart/2005/8/layout/hierarchy6"/>
    <dgm:cxn modelId="{746884A4-3E2D-4236-9B60-8B1BF9B9D752}" type="presParOf" srcId="{C3EFDF95-9A92-436A-B74A-D10E620D8558}" destId="{4C118CD9-0F4D-4592-8997-BCE0C79E8E72}" srcOrd="1" destOrd="0" presId="urn:microsoft.com/office/officeart/2005/8/layout/hierarchy6"/>
    <dgm:cxn modelId="{804EA86D-2279-426A-B804-4E508811E39B}" type="presParOf" srcId="{4C118CD9-0F4D-4592-8997-BCE0C79E8E72}" destId="{9B0BC5A7-6A70-41C3-871D-416E6CE7FB15}" srcOrd="0" destOrd="0" presId="urn:microsoft.com/office/officeart/2005/8/layout/hierarchy6"/>
    <dgm:cxn modelId="{83BAB58D-DB5F-483A-A499-DA647D2A7E74}" type="presParOf" srcId="{4C118CD9-0F4D-4592-8997-BCE0C79E8E72}" destId="{82EC63D1-694F-4FFF-9E6D-6674B591884B}" srcOrd="1" destOrd="0" presId="urn:microsoft.com/office/officeart/2005/8/layout/hierarchy6"/>
    <dgm:cxn modelId="{D4E70B1E-7373-4956-B665-5CB483EBA01D}" type="presParOf" srcId="{82EC63D1-694F-4FFF-9E6D-6674B591884B}" destId="{A26B365E-E5E1-416D-9FD8-97105F38CB63}" srcOrd="0" destOrd="0" presId="urn:microsoft.com/office/officeart/2005/8/layout/hierarchy6"/>
    <dgm:cxn modelId="{9A73A220-1999-4634-A51B-26A9862F7FD6}" type="presParOf" srcId="{82EC63D1-694F-4FFF-9E6D-6674B591884B}" destId="{D32E83C3-191F-40F1-AF6A-A970805EBE25}" srcOrd="1" destOrd="0" presId="urn:microsoft.com/office/officeart/2005/8/layout/hierarchy6"/>
    <dgm:cxn modelId="{D291F541-5C10-4BC8-AE13-F58FE19111A7}" type="presParOf" srcId="{4C118CD9-0F4D-4592-8997-BCE0C79E8E72}" destId="{52433208-80E6-4924-B192-66BA710CE757}" srcOrd="2" destOrd="0" presId="urn:microsoft.com/office/officeart/2005/8/layout/hierarchy6"/>
    <dgm:cxn modelId="{B1376EA0-F06D-4D70-A1A7-A6308192A396}" type="presParOf" srcId="{4C118CD9-0F4D-4592-8997-BCE0C79E8E72}" destId="{74EF38D0-35A5-46DE-BF51-2FE421E3C217}" srcOrd="3" destOrd="0" presId="urn:microsoft.com/office/officeart/2005/8/layout/hierarchy6"/>
    <dgm:cxn modelId="{601F0275-C593-4098-A02B-63E5AF162ADF}" type="presParOf" srcId="{74EF38D0-35A5-46DE-BF51-2FE421E3C217}" destId="{B4399AFE-2603-47B7-BCBC-A239B44C86F5}" srcOrd="0" destOrd="0" presId="urn:microsoft.com/office/officeart/2005/8/layout/hierarchy6"/>
    <dgm:cxn modelId="{48C1B2D0-46B5-46E7-978C-2468E0C976A5}" type="presParOf" srcId="{74EF38D0-35A5-46DE-BF51-2FE421E3C217}" destId="{B89EE319-8A68-4B6F-A445-40F4B0A04EE8}" srcOrd="1" destOrd="0" presId="urn:microsoft.com/office/officeart/2005/8/layout/hierarchy6"/>
    <dgm:cxn modelId="{211D4FCA-141D-4B32-B5CE-C2AA5DEE176A}" type="presParOf" srcId="{4C118CD9-0F4D-4592-8997-BCE0C79E8E72}" destId="{9F73EFAA-AC05-4F91-9BA5-6E511FAF9278}" srcOrd="4" destOrd="0" presId="urn:microsoft.com/office/officeart/2005/8/layout/hierarchy6"/>
    <dgm:cxn modelId="{3C6B8F80-E2FA-429B-8661-2D41ACC92929}" type="presParOf" srcId="{4C118CD9-0F4D-4592-8997-BCE0C79E8E72}" destId="{EEBFBD1D-D977-4A6E-A8F4-F0D34CB82784}" srcOrd="5" destOrd="0" presId="urn:microsoft.com/office/officeart/2005/8/layout/hierarchy6"/>
    <dgm:cxn modelId="{4B7A0DFC-3FCA-4806-A3D8-E002F7CE096B}" type="presParOf" srcId="{EEBFBD1D-D977-4A6E-A8F4-F0D34CB82784}" destId="{4819E298-A51F-4C6C-8730-AFE2F6D20F30}" srcOrd="0" destOrd="0" presId="urn:microsoft.com/office/officeart/2005/8/layout/hierarchy6"/>
    <dgm:cxn modelId="{E1F58D1C-A038-4258-BD18-DF481732AB92}" type="presParOf" srcId="{EEBFBD1D-D977-4A6E-A8F4-F0D34CB82784}" destId="{973A634F-D053-4D7F-96EC-F5173C9A25FF}" srcOrd="1" destOrd="0" presId="urn:microsoft.com/office/officeart/2005/8/layout/hierarchy6"/>
    <dgm:cxn modelId="{154DF761-C2CA-4ECE-864C-127F5681483A}" type="presParOf" srcId="{973A634F-D053-4D7F-96EC-F5173C9A25FF}" destId="{5690923D-9059-4138-8ACF-90D405019F80}" srcOrd="0" destOrd="0" presId="urn:microsoft.com/office/officeart/2005/8/layout/hierarchy6"/>
    <dgm:cxn modelId="{56EC39B6-CD5A-4B59-B9AD-5837E1926B8A}" type="presParOf" srcId="{973A634F-D053-4D7F-96EC-F5173C9A25FF}" destId="{2A332E69-B5C0-4A68-B4C3-29696724CD01}" srcOrd="1" destOrd="0" presId="urn:microsoft.com/office/officeart/2005/8/layout/hierarchy6"/>
    <dgm:cxn modelId="{1EC81097-B34E-42D0-9796-911C3D64378A}" type="presParOf" srcId="{2A332E69-B5C0-4A68-B4C3-29696724CD01}" destId="{8F552DA2-FC5B-40D6-B601-DCA076FAF8FB}" srcOrd="0" destOrd="0" presId="urn:microsoft.com/office/officeart/2005/8/layout/hierarchy6"/>
    <dgm:cxn modelId="{853644CC-5DE5-4DC4-B2FC-C525AC1248A1}" type="presParOf" srcId="{2A332E69-B5C0-4A68-B4C3-29696724CD01}" destId="{330902C9-A030-4F0E-8F44-4D46DA5BCFB1}" srcOrd="1" destOrd="0" presId="urn:microsoft.com/office/officeart/2005/8/layout/hierarchy6"/>
    <dgm:cxn modelId="{0B819809-DB6A-43C6-9FAE-D352D61B6C75}" type="presParOf" srcId="{973A634F-D053-4D7F-96EC-F5173C9A25FF}" destId="{5CC0C396-8377-475C-A00D-7F8341A1F477}" srcOrd="2" destOrd="0" presId="urn:microsoft.com/office/officeart/2005/8/layout/hierarchy6"/>
    <dgm:cxn modelId="{0C69E57B-CD22-4134-BDED-791E30EE3430}" type="presParOf" srcId="{973A634F-D053-4D7F-96EC-F5173C9A25FF}" destId="{20755089-D219-4FE9-8B97-A1923491F114}" srcOrd="3" destOrd="0" presId="urn:microsoft.com/office/officeart/2005/8/layout/hierarchy6"/>
    <dgm:cxn modelId="{3C2F906A-D7F2-4C16-A221-96124F5375E3}" type="presParOf" srcId="{20755089-D219-4FE9-8B97-A1923491F114}" destId="{82B5BF8B-57A2-4E22-AA4A-CDE9EE34C77B}" srcOrd="0" destOrd="0" presId="urn:microsoft.com/office/officeart/2005/8/layout/hierarchy6"/>
    <dgm:cxn modelId="{1BD4CFD2-F6FB-44C6-8DC7-F2C3F961FFD2}" type="presParOf" srcId="{20755089-D219-4FE9-8B97-A1923491F114}" destId="{65955D25-5FF5-4C6B-92DA-30B6843FBE65}" srcOrd="1" destOrd="0" presId="urn:microsoft.com/office/officeart/2005/8/layout/hierarchy6"/>
    <dgm:cxn modelId="{353D24E6-5290-4293-91DE-3D3983568F6E}" type="presParOf" srcId="{A65EEE17-B142-4395-9440-82681C1ADA87}" destId="{54FE398B-EB4B-4376-8CAD-D5884C340DB3}" srcOrd="2" destOrd="0" presId="urn:microsoft.com/office/officeart/2005/8/layout/hierarchy6"/>
    <dgm:cxn modelId="{548B0342-3944-40CA-8C73-5DD5EF7718D9}" type="presParOf" srcId="{A65EEE17-B142-4395-9440-82681C1ADA87}" destId="{340CDDD0-A67E-4157-8216-8DBB2B39CE6F}" srcOrd="3"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4" destOrd="0" presId="urn:microsoft.com/office/officeart/2005/8/layout/hierarchy6"/>
    <dgm:cxn modelId="{7E0FA62D-D0F3-4E5E-92EE-6EFA63C03AE6}" type="presParOf" srcId="{A65EEE17-B142-4395-9440-82681C1ADA87}" destId="{31CDE861-2E03-41FC-BAB0-7E58EF755624}" srcOrd="5"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6" destOrd="0" presId="urn:microsoft.com/office/officeart/2005/8/layout/hierarchy6"/>
    <dgm:cxn modelId="{A41DD5E4-92FB-4361-852F-8D76BC59B8DC}" type="presParOf" srcId="{A65EEE17-B142-4395-9440-82681C1ADA87}" destId="{D42A201D-B7E7-4CD9-9B50-D25D27FE443E}" srcOrd="7"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8" destOrd="0" presId="urn:microsoft.com/office/officeart/2005/8/layout/hierarchy6"/>
    <dgm:cxn modelId="{CFD5268B-1B30-4140-870E-E0D505D5F88B}" type="presParOf" srcId="{A65EEE17-B142-4395-9440-82681C1ADA87}" destId="{C03833A0-38F9-4B9D-91CE-742AB1C3F9B8}" srcOrd="9"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158D433-2750-4D8C-B8DE-69327DA391DC}"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en-US"/>
        </a:p>
      </dgm:t>
    </dgm:pt>
    <dgm:pt modelId="{6281BFE9-50FA-4D9C-88B5-0287E9C32AA8}">
      <dgm:prSet phldrT="[Text]"/>
      <dgm:spPr/>
      <dgm:t>
        <a:bodyPr/>
        <a:lstStyle/>
        <a:p>
          <a:r>
            <a:rPr lang="en-US"/>
            <a:t>Basically just a database</a:t>
          </a:r>
          <a:endParaRPr lang="en-US" dirty="0"/>
        </a:p>
      </dgm:t>
    </dgm:pt>
    <dgm:pt modelId="{5705EDDE-68B3-48A4-B430-216BB3422195}" type="parTrans" cxnId="{060591C9-766A-465C-B220-7F0216366A50}">
      <dgm:prSet/>
      <dgm:spPr/>
      <dgm:t>
        <a:bodyPr/>
        <a:lstStyle/>
        <a:p>
          <a:endParaRPr lang="en-US"/>
        </a:p>
      </dgm:t>
    </dgm:pt>
    <dgm:pt modelId="{151812CF-7A00-4640-B692-13FAF03AF349}" type="sibTrans" cxnId="{060591C9-766A-465C-B220-7F0216366A50}">
      <dgm:prSet/>
      <dgm:spPr/>
      <dgm:t>
        <a:bodyPr/>
        <a:lstStyle/>
        <a:p>
          <a:endParaRPr lang="en-US"/>
        </a:p>
      </dgm:t>
    </dgm:pt>
    <dgm:pt modelId="{69A0F867-F87D-4DB2-8D75-199E0BA036D0}">
      <dgm:prSet phldrT="[Text]"/>
      <dgm:spPr/>
      <dgm:t>
        <a:bodyPr/>
        <a:lstStyle/>
        <a:p>
          <a:r>
            <a:rPr lang="en-US"/>
            <a:t>Workload is different</a:t>
          </a:r>
          <a:endParaRPr lang="en-US" dirty="0"/>
        </a:p>
      </dgm:t>
    </dgm:pt>
    <dgm:pt modelId="{6BCECB8D-5AD4-4092-B95B-869801F2215C}" type="parTrans" cxnId="{F6837B71-2AA2-4FBA-978D-DA6617869554}">
      <dgm:prSet/>
      <dgm:spPr/>
      <dgm:t>
        <a:bodyPr/>
        <a:lstStyle/>
        <a:p>
          <a:endParaRPr lang="en-US"/>
        </a:p>
      </dgm:t>
    </dgm:pt>
    <dgm:pt modelId="{806BB082-8948-4A75-B5FD-06667459303E}" type="sibTrans" cxnId="{F6837B71-2AA2-4FBA-978D-DA6617869554}">
      <dgm:prSet/>
      <dgm:spPr/>
      <dgm:t>
        <a:bodyPr/>
        <a:lstStyle/>
        <a:p>
          <a:endParaRPr lang="en-US"/>
        </a:p>
      </dgm:t>
    </dgm:pt>
    <dgm:pt modelId="{1B18EF3D-32E7-47D6-AB1F-132ACFB545CE}">
      <dgm:prSet phldrT="[Text]"/>
      <dgm:spPr/>
      <dgm:t>
        <a:bodyPr/>
        <a:lstStyle/>
        <a:p>
          <a:r>
            <a:rPr lang="en-US"/>
            <a:t>Critical to performance</a:t>
          </a:r>
          <a:endParaRPr lang="en-US" dirty="0"/>
        </a:p>
      </dgm:t>
    </dgm:pt>
    <dgm:pt modelId="{4A28CF7B-2B53-4AFE-8159-4586AA95FB5E}" type="parTrans" cxnId="{BAD0FB7E-9A7D-4666-B920-70BBBEAE1C0A}">
      <dgm:prSet/>
      <dgm:spPr/>
      <dgm:t>
        <a:bodyPr/>
        <a:lstStyle/>
        <a:p>
          <a:endParaRPr lang="en-US"/>
        </a:p>
      </dgm:t>
    </dgm:pt>
    <dgm:pt modelId="{8F1C4C69-4F3A-4DF7-A11D-1CD430E278CA}" type="sibTrans" cxnId="{BAD0FB7E-9A7D-4666-B920-70BBBEAE1C0A}">
      <dgm:prSet/>
      <dgm:spPr/>
      <dgm:t>
        <a:bodyPr/>
        <a:lstStyle/>
        <a:p>
          <a:endParaRPr lang="en-US"/>
        </a:p>
      </dgm:t>
    </dgm:pt>
    <dgm:pt modelId="{F62F15BF-1BC7-416E-82C5-EB0C308E8FC5}">
      <dgm:prSet phldrT="[Text]"/>
      <dgm:spPr/>
      <dgm:t>
        <a:bodyPr/>
        <a:lstStyle/>
        <a:p>
          <a:r>
            <a:rPr lang="en-US" dirty="0"/>
            <a:t>Structure is the same as other user databases</a:t>
          </a:r>
        </a:p>
      </dgm:t>
    </dgm:pt>
    <dgm:pt modelId="{87CA35E6-813C-4E7A-A1D9-D02984D10662}" type="parTrans" cxnId="{D2DC7C7B-A1DF-4E8C-A7C0-AE9621F5023B}">
      <dgm:prSet/>
      <dgm:spPr/>
      <dgm:t>
        <a:bodyPr/>
        <a:lstStyle/>
        <a:p>
          <a:endParaRPr lang="en-US"/>
        </a:p>
      </dgm:t>
    </dgm:pt>
    <dgm:pt modelId="{4A2C9F5F-ACCE-4194-A043-0D192E7840CC}" type="sibTrans" cxnId="{D2DC7C7B-A1DF-4E8C-A7C0-AE9621F5023B}">
      <dgm:prSet/>
      <dgm:spPr/>
      <dgm:t>
        <a:bodyPr/>
        <a:lstStyle/>
        <a:p>
          <a:endParaRPr lang="en-US"/>
        </a:p>
      </dgm:t>
    </dgm:pt>
    <dgm:pt modelId="{ABD674A8-7D62-4279-8E8A-0DDC3F7B6F23}">
      <dgm:prSet phldrT="[Text]"/>
      <dgm:spPr/>
      <dgm:t>
        <a:bodyPr/>
        <a:lstStyle/>
        <a:p>
          <a:r>
            <a:rPr lang="en-US" dirty="0"/>
            <a:t>Re-created every time the server is restarted</a:t>
          </a:r>
        </a:p>
      </dgm:t>
    </dgm:pt>
    <dgm:pt modelId="{EC6AA8CA-F370-478B-8407-E7092F937428}" type="parTrans" cxnId="{409793EC-1099-4940-83B9-F295EF995DA8}">
      <dgm:prSet/>
      <dgm:spPr/>
      <dgm:t>
        <a:bodyPr/>
        <a:lstStyle/>
        <a:p>
          <a:endParaRPr lang="en-US"/>
        </a:p>
      </dgm:t>
    </dgm:pt>
    <dgm:pt modelId="{56BB178F-ECE8-4017-A674-7BEFB4C2CFB8}" type="sibTrans" cxnId="{409793EC-1099-4940-83B9-F295EF995DA8}">
      <dgm:prSet/>
      <dgm:spPr/>
      <dgm:t>
        <a:bodyPr/>
        <a:lstStyle/>
        <a:p>
          <a:endParaRPr lang="en-US"/>
        </a:p>
      </dgm:t>
    </dgm:pt>
    <dgm:pt modelId="{C619194F-7979-41BD-9E71-43195EE75C62}">
      <dgm:prSet phldrT="[Text]"/>
      <dgm:spPr/>
      <dgm:t>
        <a:bodyPr/>
        <a:lstStyle/>
        <a:p>
          <a:r>
            <a:rPr lang="en-US" dirty="0"/>
            <a:t>Used for temporary (non-durable) storage</a:t>
          </a:r>
        </a:p>
      </dgm:t>
    </dgm:pt>
    <dgm:pt modelId="{CED53C31-F080-4EE7-B0C9-8CEB4870D243}" type="parTrans" cxnId="{06A22B7C-9756-4EE4-9F88-542F854D646B}">
      <dgm:prSet/>
      <dgm:spPr/>
      <dgm:t>
        <a:bodyPr/>
        <a:lstStyle/>
        <a:p>
          <a:endParaRPr lang="en-US"/>
        </a:p>
      </dgm:t>
    </dgm:pt>
    <dgm:pt modelId="{66B6E0C6-77EE-4397-A202-D51B779C6057}" type="sibTrans" cxnId="{06A22B7C-9756-4EE4-9F88-542F854D646B}">
      <dgm:prSet/>
      <dgm:spPr/>
      <dgm:t>
        <a:bodyPr/>
        <a:lstStyle/>
        <a:p>
          <a:endParaRPr lang="en-US"/>
        </a:p>
      </dgm:t>
    </dgm:pt>
    <dgm:pt modelId="{473F4574-68EA-4FB6-B770-A742B7EC5749}">
      <dgm:prSet phldrT="[Text]"/>
      <dgm:spPr/>
      <dgm:t>
        <a:bodyPr/>
        <a:lstStyle/>
        <a:p>
          <a:r>
            <a:rPr lang="en-US" dirty="0"/>
            <a:t>Objects and data frequently being created and destroyed</a:t>
          </a:r>
        </a:p>
      </dgm:t>
    </dgm:pt>
    <dgm:pt modelId="{9E4DF2C5-99CC-4607-A089-680D12447420}" type="parTrans" cxnId="{8918CAEA-07C6-4E5F-BA56-5AE1DDC5AC4B}">
      <dgm:prSet/>
      <dgm:spPr/>
      <dgm:t>
        <a:bodyPr/>
        <a:lstStyle/>
        <a:p>
          <a:endParaRPr lang="en-US"/>
        </a:p>
      </dgm:t>
    </dgm:pt>
    <dgm:pt modelId="{B0813A67-6057-4846-9A44-5C96FD9CE49C}" type="sibTrans" cxnId="{8918CAEA-07C6-4E5F-BA56-5AE1DDC5AC4B}">
      <dgm:prSet/>
      <dgm:spPr/>
      <dgm:t>
        <a:bodyPr/>
        <a:lstStyle/>
        <a:p>
          <a:endParaRPr lang="en-US"/>
        </a:p>
      </dgm:t>
    </dgm:pt>
    <dgm:pt modelId="{7B7E5BEF-B0A8-436E-ACE7-AFD068BB0AC7}">
      <dgm:prSet phldrT="[Text]"/>
      <dgm:spPr/>
      <dgm:t>
        <a:bodyPr/>
        <a:lstStyle/>
        <a:p>
          <a:r>
            <a:rPr lang="en-US" dirty="0"/>
            <a:t>Transactions minimally logged</a:t>
          </a:r>
        </a:p>
      </dgm:t>
    </dgm:pt>
    <dgm:pt modelId="{E87F2E89-C146-4445-B4D9-57B9835EDE2A}" type="parTrans" cxnId="{0190219D-4607-45EB-9C40-0BAD2A94E35C}">
      <dgm:prSet/>
      <dgm:spPr/>
      <dgm:t>
        <a:bodyPr/>
        <a:lstStyle/>
        <a:p>
          <a:endParaRPr lang="en-US"/>
        </a:p>
      </dgm:t>
    </dgm:pt>
    <dgm:pt modelId="{20E15F29-0238-499F-89A5-716C20FF9412}" type="sibTrans" cxnId="{0190219D-4607-45EB-9C40-0BAD2A94E35C}">
      <dgm:prSet/>
      <dgm:spPr/>
      <dgm:t>
        <a:bodyPr/>
        <a:lstStyle/>
        <a:p>
          <a:endParaRPr lang="en-US"/>
        </a:p>
      </dgm:t>
    </dgm:pt>
    <dgm:pt modelId="{52B4B1FB-21C6-4CB0-96E2-1BB1AD562DE4}">
      <dgm:prSet phldrT="[Text]"/>
      <dgm:spPr/>
      <dgm:t>
        <a:bodyPr/>
        <a:lstStyle/>
        <a:p>
          <a:r>
            <a:rPr lang="en-US" dirty="0"/>
            <a:t>Data that can’t fit in memory stored here – access needs to be fast</a:t>
          </a:r>
        </a:p>
      </dgm:t>
    </dgm:pt>
    <dgm:pt modelId="{1E0845A5-ACB3-4A26-94EF-A96008006155}" type="parTrans" cxnId="{C235C712-4868-4320-B128-74FAFC96520E}">
      <dgm:prSet/>
      <dgm:spPr/>
      <dgm:t>
        <a:bodyPr/>
        <a:lstStyle/>
        <a:p>
          <a:endParaRPr lang="en-US"/>
        </a:p>
      </dgm:t>
    </dgm:pt>
    <dgm:pt modelId="{C414D51F-746A-42E2-9081-9228DDB3BA4A}" type="sibTrans" cxnId="{C235C712-4868-4320-B128-74FAFC96520E}">
      <dgm:prSet/>
      <dgm:spPr/>
      <dgm:t>
        <a:bodyPr/>
        <a:lstStyle/>
        <a:p>
          <a:endParaRPr lang="en-US"/>
        </a:p>
      </dgm:t>
    </dgm:pt>
    <dgm:pt modelId="{F40259F8-B23C-4DEC-9DE3-9314144C3DA9}">
      <dgm:prSet phldrT="[Text]"/>
      <dgm:spPr/>
      <dgm:t>
        <a:bodyPr/>
        <a:lstStyle/>
        <a:p>
          <a:r>
            <a:rPr lang="en-US" dirty="0"/>
            <a:t>Often used to store intermediate query results – direct impact to query performance</a:t>
          </a:r>
        </a:p>
      </dgm:t>
    </dgm:pt>
    <dgm:pt modelId="{94944659-47DF-4C73-9A05-B0BC6FA9D0C3}" type="parTrans" cxnId="{9D6F783A-FED6-4207-87E3-871256735874}">
      <dgm:prSet/>
      <dgm:spPr/>
      <dgm:t>
        <a:bodyPr/>
        <a:lstStyle/>
        <a:p>
          <a:endParaRPr lang="en-US"/>
        </a:p>
      </dgm:t>
    </dgm:pt>
    <dgm:pt modelId="{DCD4C3F9-430B-4939-9C63-FBFF2D9944B1}" type="sibTrans" cxnId="{9D6F783A-FED6-4207-87E3-871256735874}">
      <dgm:prSet/>
      <dgm:spPr/>
      <dgm:t>
        <a:bodyPr/>
        <a:lstStyle/>
        <a:p>
          <a:endParaRPr lang="en-US"/>
        </a:p>
      </dgm:t>
    </dgm:pt>
    <dgm:pt modelId="{44C972C3-9748-425E-ACEA-DEADF5A0FD36}">
      <dgm:prSet phldrT="[Text]"/>
      <dgm:spPr/>
      <dgm:t>
        <a:bodyPr/>
        <a:lstStyle/>
        <a:p>
          <a:r>
            <a:rPr lang="en-US" dirty="0"/>
            <a:t>Very high concurrency</a:t>
          </a:r>
        </a:p>
      </dgm:t>
    </dgm:pt>
    <dgm:pt modelId="{0570BCE7-E13C-467B-AD4C-E04856FFBB3A}" type="parTrans" cxnId="{1C1AB045-0EA6-41CB-96C7-43C377A6F685}">
      <dgm:prSet/>
      <dgm:spPr/>
      <dgm:t>
        <a:bodyPr/>
        <a:lstStyle/>
        <a:p>
          <a:endParaRPr lang="en-US"/>
        </a:p>
      </dgm:t>
    </dgm:pt>
    <dgm:pt modelId="{D37B05C0-F07C-49D9-AF0E-5F0F2B0732E5}" type="sibTrans" cxnId="{1C1AB045-0EA6-41CB-96C7-43C377A6F685}">
      <dgm:prSet/>
      <dgm:spPr/>
      <dgm:t>
        <a:bodyPr/>
        <a:lstStyle/>
        <a:p>
          <a:endParaRPr lang="en-US"/>
        </a:p>
      </dgm:t>
    </dgm:pt>
    <dgm:pt modelId="{FD7486EC-D4DD-438C-8360-7460CE747A93}" type="pres">
      <dgm:prSet presAssocID="{3158D433-2750-4D8C-B8DE-69327DA391DC}" presName="linear" presStyleCnt="0">
        <dgm:presLayoutVars>
          <dgm:dir/>
          <dgm:animLvl val="lvl"/>
          <dgm:resizeHandles val="exact"/>
        </dgm:presLayoutVars>
      </dgm:prSet>
      <dgm:spPr/>
    </dgm:pt>
    <dgm:pt modelId="{85B84CF2-AA00-48E3-BC7E-D3FD060AF901}" type="pres">
      <dgm:prSet presAssocID="{6281BFE9-50FA-4D9C-88B5-0287E9C32AA8}" presName="parentLin" presStyleCnt="0"/>
      <dgm:spPr/>
    </dgm:pt>
    <dgm:pt modelId="{47C25AD6-C693-493E-80A6-8054E3861BBC}" type="pres">
      <dgm:prSet presAssocID="{6281BFE9-50FA-4D9C-88B5-0287E9C32AA8}" presName="parentLeftMargin" presStyleLbl="node1" presStyleIdx="0" presStyleCnt="3"/>
      <dgm:spPr/>
    </dgm:pt>
    <dgm:pt modelId="{8E97D039-5789-419B-B24A-DCBC70A03E03}" type="pres">
      <dgm:prSet presAssocID="{6281BFE9-50FA-4D9C-88B5-0287E9C32AA8}" presName="parentText" presStyleLbl="node1" presStyleIdx="0" presStyleCnt="3">
        <dgm:presLayoutVars>
          <dgm:chMax val="0"/>
          <dgm:bulletEnabled val="1"/>
        </dgm:presLayoutVars>
      </dgm:prSet>
      <dgm:spPr/>
    </dgm:pt>
    <dgm:pt modelId="{C664E87A-DBA1-4C92-B1E6-818692411076}" type="pres">
      <dgm:prSet presAssocID="{6281BFE9-50FA-4D9C-88B5-0287E9C32AA8}" presName="negativeSpace" presStyleCnt="0"/>
      <dgm:spPr/>
    </dgm:pt>
    <dgm:pt modelId="{87253608-4E58-461B-9501-92C49E1898B8}" type="pres">
      <dgm:prSet presAssocID="{6281BFE9-50FA-4D9C-88B5-0287E9C32AA8}" presName="childText" presStyleLbl="conFgAcc1" presStyleIdx="0" presStyleCnt="3">
        <dgm:presLayoutVars>
          <dgm:bulletEnabled val="1"/>
        </dgm:presLayoutVars>
      </dgm:prSet>
      <dgm:spPr/>
    </dgm:pt>
    <dgm:pt modelId="{6FB7842D-A0FD-4237-8318-2F9A0DFA5870}" type="pres">
      <dgm:prSet presAssocID="{151812CF-7A00-4640-B692-13FAF03AF349}" presName="spaceBetweenRectangles" presStyleCnt="0"/>
      <dgm:spPr/>
    </dgm:pt>
    <dgm:pt modelId="{0CCB6E35-2B99-42B2-8F99-E107F4F65C6F}" type="pres">
      <dgm:prSet presAssocID="{69A0F867-F87D-4DB2-8D75-199E0BA036D0}" presName="parentLin" presStyleCnt="0"/>
      <dgm:spPr/>
    </dgm:pt>
    <dgm:pt modelId="{4826901F-84A6-4255-84FB-4DEBCCF0EE68}" type="pres">
      <dgm:prSet presAssocID="{69A0F867-F87D-4DB2-8D75-199E0BA036D0}" presName="parentLeftMargin" presStyleLbl="node1" presStyleIdx="0" presStyleCnt="3"/>
      <dgm:spPr/>
    </dgm:pt>
    <dgm:pt modelId="{C74E94B3-1205-4095-9961-18CDE2C7C76F}" type="pres">
      <dgm:prSet presAssocID="{69A0F867-F87D-4DB2-8D75-199E0BA036D0}" presName="parentText" presStyleLbl="node1" presStyleIdx="1" presStyleCnt="3">
        <dgm:presLayoutVars>
          <dgm:chMax val="0"/>
          <dgm:bulletEnabled val="1"/>
        </dgm:presLayoutVars>
      </dgm:prSet>
      <dgm:spPr/>
    </dgm:pt>
    <dgm:pt modelId="{DA8A7E8F-4627-4909-9CDA-7E39214B29EA}" type="pres">
      <dgm:prSet presAssocID="{69A0F867-F87D-4DB2-8D75-199E0BA036D0}" presName="negativeSpace" presStyleCnt="0"/>
      <dgm:spPr/>
    </dgm:pt>
    <dgm:pt modelId="{2B924035-ADB2-42BF-A8E1-F23873424756}" type="pres">
      <dgm:prSet presAssocID="{69A0F867-F87D-4DB2-8D75-199E0BA036D0}" presName="childText" presStyleLbl="conFgAcc1" presStyleIdx="1" presStyleCnt="3">
        <dgm:presLayoutVars>
          <dgm:bulletEnabled val="1"/>
        </dgm:presLayoutVars>
      </dgm:prSet>
      <dgm:spPr/>
    </dgm:pt>
    <dgm:pt modelId="{93A29B21-CDC6-41C6-91D3-B33E69724C09}" type="pres">
      <dgm:prSet presAssocID="{806BB082-8948-4A75-B5FD-06667459303E}" presName="spaceBetweenRectangles" presStyleCnt="0"/>
      <dgm:spPr/>
    </dgm:pt>
    <dgm:pt modelId="{8BC1DF82-9013-462A-959C-6C8791635B36}" type="pres">
      <dgm:prSet presAssocID="{1B18EF3D-32E7-47D6-AB1F-132ACFB545CE}" presName="parentLin" presStyleCnt="0"/>
      <dgm:spPr/>
    </dgm:pt>
    <dgm:pt modelId="{53AEF757-E5BF-4AB7-AA36-316895D28B49}" type="pres">
      <dgm:prSet presAssocID="{1B18EF3D-32E7-47D6-AB1F-132ACFB545CE}" presName="parentLeftMargin" presStyleLbl="node1" presStyleIdx="1" presStyleCnt="3"/>
      <dgm:spPr/>
    </dgm:pt>
    <dgm:pt modelId="{BE77FC9A-F009-4093-BE7C-AD1D9C8541BE}" type="pres">
      <dgm:prSet presAssocID="{1B18EF3D-32E7-47D6-AB1F-132ACFB545CE}" presName="parentText" presStyleLbl="node1" presStyleIdx="2" presStyleCnt="3">
        <dgm:presLayoutVars>
          <dgm:chMax val="0"/>
          <dgm:bulletEnabled val="1"/>
        </dgm:presLayoutVars>
      </dgm:prSet>
      <dgm:spPr/>
    </dgm:pt>
    <dgm:pt modelId="{E8E16450-CC8E-47FB-9BE6-B10924A56A78}" type="pres">
      <dgm:prSet presAssocID="{1B18EF3D-32E7-47D6-AB1F-132ACFB545CE}" presName="negativeSpace" presStyleCnt="0"/>
      <dgm:spPr/>
    </dgm:pt>
    <dgm:pt modelId="{09D8299A-8E30-4CE9-81AD-FA841B7CD8D3}" type="pres">
      <dgm:prSet presAssocID="{1B18EF3D-32E7-47D6-AB1F-132ACFB545CE}" presName="childText" presStyleLbl="conFgAcc1" presStyleIdx="2" presStyleCnt="3">
        <dgm:presLayoutVars>
          <dgm:bulletEnabled val="1"/>
        </dgm:presLayoutVars>
      </dgm:prSet>
      <dgm:spPr/>
    </dgm:pt>
  </dgm:ptLst>
  <dgm:cxnLst>
    <dgm:cxn modelId="{C235C712-4868-4320-B128-74FAFC96520E}" srcId="{1B18EF3D-32E7-47D6-AB1F-132ACFB545CE}" destId="{52B4B1FB-21C6-4CB0-96E2-1BB1AD562DE4}" srcOrd="0" destOrd="0" parTransId="{1E0845A5-ACB3-4A26-94EF-A96008006155}" sibTransId="{C414D51F-746A-42E2-9081-9228DDB3BA4A}"/>
    <dgm:cxn modelId="{06D75421-15B4-4F17-8E02-4E9ADEB4B5A1}" type="presOf" srcId="{3158D433-2750-4D8C-B8DE-69327DA391DC}" destId="{FD7486EC-D4DD-438C-8360-7460CE747A93}" srcOrd="0" destOrd="0" presId="urn:microsoft.com/office/officeart/2005/8/layout/list1"/>
    <dgm:cxn modelId="{50725529-139B-4534-BD6A-FB23E8A331B2}" type="presOf" srcId="{6281BFE9-50FA-4D9C-88B5-0287E9C32AA8}" destId="{8E97D039-5789-419B-B24A-DCBC70A03E03}" srcOrd="1" destOrd="0" presId="urn:microsoft.com/office/officeart/2005/8/layout/list1"/>
    <dgm:cxn modelId="{9D6F783A-FED6-4207-87E3-871256735874}" srcId="{1B18EF3D-32E7-47D6-AB1F-132ACFB545CE}" destId="{F40259F8-B23C-4DEC-9DE3-9314144C3DA9}" srcOrd="1" destOrd="0" parTransId="{94944659-47DF-4C73-9A05-B0BC6FA9D0C3}" sibTransId="{DCD4C3F9-430B-4939-9C63-FBFF2D9944B1}"/>
    <dgm:cxn modelId="{43C7335C-CF30-48EE-9B26-D0B92D455104}" type="presOf" srcId="{F62F15BF-1BC7-416E-82C5-EB0C308E8FC5}" destId="{87253608-4E58-461B-9501-92C49E1898B8}" srcOrd="0" destOrd="0" presId="urn:microsoft.com/office/officeart/2005/8/layout/list1"/>
    <dgm:cxn modelId="{D312705E-5E45-41DD-9B9E-F39E3DE8FA33}" type="presOf" srcId="{1B18EF3D-32E7-47D6-AB1F-132ACFB545CE}" destId="{53AEF757-E5BF-4AB7-AA36-316895D28B49}" srcOrd="0" destOrd="0" presId="urn:microsoft.com/office/officeart/2005/8/layout/list1"/>
    <dgm:cxn modelId="{1C6C8B43-A613-4DC7-AE1C-7F253EA8E8E2}" type="presOf" srcId="{52B4B1FB-21C6-4CB0-96E2-1BB1AD562DE4}" destId="{09D8299A-8E30-4CE9-81AD-FA841B7CD8D3}" srcOrd="0" destOrd="0" presId="urn:microsoft.com/office/officeart/2005/8/layout/list1"/>
    <dgm:cxn modelId="{1C1AB045-0EA6-41CB-96C7-43C377A6F685}" srcId="{69A0F867-F87D-4DB2-8D75-199E0BA036D0}" destId="{44C972C3-9748-425E-ACEA-DEADF5A0FD36}" srcOrd="2" destOrd="0" parTransId="{0570BCE7-E13C-467B-AD4C-E04856FFBB3A}" sibTransId="{D37B05C0-F07C-49D9-AF0E-5F0F2B0732E5}"/>
    <dgm:cxn modelId="{F6837B71-2AA2-4FBA-978D-DA6617869554}" srcId="{3158D433-2750-4D8C-B8DE-69327DA391DC}" destId="{69A0F867-F87D-4DB2-8D75-199E0BA036D0}" srcOrd="1" destOrd="0" parTransId="{6BCECB8D-5AD4-4092-B95B-869801F2215C}" sibTransId="{806BB082-8948-4A75-B5FD-06667459303E}"/>
    <dgm:cxn modelId="{3188C975-E460-428C-AFEF-51D183D4E035}" type="presOf" srcId="{69A0F867-F87D-4DB2-8D75-199E0BA036D0}" destId="{4826901F-84A6-4255-84FB-4DEBCCF0EE68}" srcOrd="0" destOrd="0" presId="urn:microsoft.com/office/officeart/2005/8/layout/list1"/>
    <dgm:cxn modelId="{CD943757-B969-4097-A62A-EBCA5B2007D9}" type="presOf" srcId="{473F4574-68EA-4FB6-B770-A742B7EC5749}" destId="{2B924035-ADB2-42BF-A8E1-F23873424756}" srcOrd="0" destOrd="1" presId="urn:microsoft.com/office/officeart/2005/8/layout/list1"/>
    <dgm:cxn modelId="{CFE29B79-88E2-4B00-8163-DC3E44BC1975}" type="presOf" srcId="{F40259F8-B23C-4DEC-9DE3-9314144C3DA9}" destId="{09D8299A-8E30-4CE9-81AD-FA841B7CD8D3}" srcOrd="0" destOrd="1" presId="urn:microsoft.com/office/officeart/2005/8/layout/list1"/>
    <dgm:cxn modelId="{D2DC7C7B-A1DF-4E8C-A7C0-AE9621F5023B}" srcId="{6281BFE9-50FA-4D9C-88B5-0287E9C32AA8}" destId="{F62F15BF-1BC7-416E-82C5-EB0C308E8FC5}" srcOrd="0" destOrd="0" parTransId="{87CA35E6-813C-4E7A-A1D9-D02984D10662}" sibTransId="{4A2C9F5F-ACCE-4194-A043-0D192E7840CC}"/>
    <dgm:cxn modelId="{06A22B7C-9756-4EE4-9F88-542F854D646B}" srcId="{69A0F867-F87D-4DB2-8D75-199E0BA036D0}" destId="{C619194F-7979-41BD-9E71-43195EE75C62}" srcOrd="0" destOrd="0" parTransId="{CED53C31-F080-4EE7-B0C9-8CEB4870D243}" sibTransId="{66B6E0C6-77EE-4397-A202-D51B779C6057}"/>
    <dgm:cxn modelId="{BAD0FB7E-9A7D-4666-B920-70BBBEAE1C0A}" srcId="{3158D433-2750-4D8C-B8DE-69327DA391DC}" destId="{1B18EF3D-32E7-47D6-AB1F-132ACFB545CE}" srcOrd="2" destOrd="0" parTransId="{4A28CF7B-2B53-4AFE-8159-4586AA95FB5E}" sibTransId="{8F1C4C69-4F3A-4DF7-A11D-1CD430E278CA}"/>
    <dgm:cxn modelId="{6EB23198-AE8D-4E9B-AA32-1B69EDE2CEF5}" type="presOf" srcId="{44C972C3-9748-425E-ACEA-DEADF5A0FD36}" destId="{2B924035-ADB2-42BF-A8E1-F23873424756}" srcOrd="0" destOrd="2" presId="urn:microsoft.com/office/officeart/2005/8/layout/list1"/>
    <dgm:cxn modelId="{0190219D-4607-45EB-9C40-0BAD2A94E35C}" srcId="{6281BFE9-50FA-4D9C-88B5-0287E9C32AA8}" destId="{7B7E5BEF-B0A8-436E-ACE7-AFD068BB0AC7}" srcOrd="2" destOrd="0" parTransId="{E87F2E89-C146-4445-B4D9-57B9835EDE2A}" sibTransId="{20E15F29-0238-499F-89A5-716C20FF9412}"/>
    <dgm:cxn modelId="{622F03C7-12F0-4E02-A75F-4574530713E6}" type="presOf" srcId="{1B18EF3D-32E7-47D6-AB1F-132ACFB545CE}" destId="{BE77FC9A-F009-4093-BE7C-AD1D9C8541BE}" srcOrd="1" destOrd="0" presId="urn:microsoft.com/office/officeart/2005/8/layout/list1"/>
    <dgm:cxn modelId="{060591C9-766A-465C-B220-7F0216366A50}" srcId="{3158D433-2750-4D8C-B8DE-69327DA391DC}" destId="{6281BFE9-50FA-4D9C-88B5-0287E9C32AA8}" srcOrd="0" destOrd="0" parTransId="{5705EDDE-68B3-48A4-B430-216BB3422195}" sibTransId="{151812CF-7A00-4640-B692-13FAF03AF349}"/>
    <dgm:cxn modelId="{496BFBD1-DCCF-4DBF-9822-35CFB5970210}" type="presOf" srcId="{C619194F-7979-41BD-9E71-43195EE75C62}" destId="{2B924035-ADB2-42BF-A8E1-F23873424756}" srcOrd="0" destOrd="0" presId="urn:microsoft.com/office/officeart/2005/8/layout/list1"/>
    <dgm:cxn modelId="{F2C62FDB-F0E9-43A0-9A41-1C3F965715E9}" type="presOf" srcId="{6281BFE9-50FA-4D9C-88B5-0287E9C32AA8}" destId="{47C25AD6-C693-493E-80A6-8054E3861BBC}" srcOrd="0" destOrd="0" presId="urn:microsoft.com/office/officeart/2005/8/layout/list1"/>
    <dgm:cxn modelId="{8918CAEA-07C6-4E5F-BA56-5AE1DDC5AC4B}" srcId="{69A0F867-F87D-4DB2-8D75-199E0BA036D0}" destId="{473F4574-68EA-4FB6-B770-A742B7EC5749}" srcOrd="1" destOrd="0" parTransId="{9E4DF2C5-99CC-4607-A089-680D12447420}" sibTransId="{B0813A67-6057-4846-9A44-5C96FD9CE49C}"/>
    <dgm:cxn modelId="{409793EC-1099-4940-83B9-F295EF995DA8}" srcId="{6281BFE9-50FA-4D9C-88B5-0287E9C32AA8}" destId="{ABD674A8-7D62-4279-8E8A-0DDC3F7B6F23}" srcOrd="1" destOrd="0" parTransId="{EC6AA8CA-F370-478B-8407-E7092F937428}" sibTransId="{56BB178F-ECE8-4017-A674-7BEFB4C2CFB8}"/>
    <dgm:cxn modelId="{9B2F6CEF-D342-4CB7-AA4B-28508B998986}" type="presOf" srcId="{69A0F867-F87D-4DB2-8D75-199E0BA036D0}" destId="{C74E94B3-1205-4095-9961-18CDE2C7C76F}" srcOrd="1" destOrd="0" presId="urn:microsoft.com/office/officeart/2005/8/layout/list1"/>
    <dgm:cxn modelId="{5C78D3F3-5794-440A-9F35-6540050E2D2F}" type="presOf" srcId="{7B7E5BEF-B0A8-436E-ACE7-AFD068BB0AC7}" destId="{87253608-4E58-461B-9501-92C49E1898B8}" srcOrd="0" destOrd="2" presId="urn:microsoft.com/office/officeart/2005/8/layout/list1"/>
    <dgm:cxn modelId="{523796F7-2B7C-4E26-9055-A3388E1E6486}" type="presOf" srcId="{ABD674A8-7D62-4279-8E8A-0DDC3F7B6F23}" destId="{87253608-4E58-461B-9501-92C49E1898B8}" srcOrd="0" destOrd="1" presId="urn:microsoft.com/office/officeart/2005/8/layout/list1"/>
    <dgm:cxn modelId="{D3ACA5C9-29BC-4080-B728-451A1C373188}" type="presParOf" srcId="{FD7486EC-D4DD-438C-8360-7460CE747A93}" destId="{85B84CF2-AA00-48E3-BC7E-D3FD060AF901}" srcOrd="0" destOrd="0" presId="urn:microsoft.com/office/officeart/2005/8/layout/list1"/>
    <dgm:cxn modelId="{03DA3970-CBC6-4E2C-BE9F-1E2E5946C8F8}" type="presParOf" srcId="{85B84CF2-AA00-48E3-BC7E-D3FD060AF901}" destId="{47C25AD6-C693-493E-80A6-8054E3861BBC}" srcOrd="0" destOrd="0" presId="urn:microsoft.com/office/officeart/2005/8/layout/list1"/>
    <dgm:cxn modelId="{0EE118D2-4F1A-4F7D-A17A-0CCFC207EBF0}" type="presParOf" srcId="{85B84CF2-AA00-48E3-BC7E-D3FD060AF901}" destId="{8E97D039-5789-419B-B24A-DCBC70A03E03}" srcOrd="1" destOrd="0" presId="urn:microsoft.com/office/officeart/2005/8/layout/list1"/>
    <dgm:cxn modelId="{032B73D1-1DE8-4439-898C-A5E0248319FA}" type="presParOf" srcId="{FD7486EC-D4DD-438C-8360-7460CE747A93}" destId="{C664E87A-DBA1-4C92-B1E6-818692411076}" srcOrd="1" destOrd="0" presId="urn:microsoft.com/office/officeart/2005/8/layout/list1"/>
    <dgm:cxn modelId="{78F4E642-9B33-46A3-B07F-643718DA3C92}" type="presParOf" srcId="{FD7486EC-D4DD-438C-8360-7460CE747A93}" destId="{87253608-4E58-461B-9501-92C49E1898B8}" srcOrd="2" destOrd="0" presId="urn:microsoft.com/office/officeart/2005/8/layout/list1"/>
    <dgm:cxn modelId="{35405F81-64B1-454F-A6DA-018BBCDA0AD3}" type="presParOf" srcId="{FD7486EC-D4DD-438C-8360-7460CE747A93}" destId="{6FB7842D-A0FD-4237-8318-2F9A0DFA5870}" srcOrd="3" destOrd="0" presId="urn:microsoft.com/office/officeart/2005/8/layout/list1"/>
    <dgm:cxn modelId="{B0EC4E09-E8D2-4661-9639-271ACE5653F4}" type="presParOf" srcId="{FD7486EC-D4DD-438C-8360-7460CE747A93}" destId="{0CCB6E35-2B99-42B2-8F99-E107F4F65C6F}" srcOrd="4" destOrd="0" presId="urn:microsoft.com/office/officeart/2005/8/layout/list1"/>
    <dgm:cxn modelId="{6F02E610-F6C1-468B-AACD-30C11BCD181E}" type="presParOf" srcId="{0CCB6E35-2B99-42B2-8F99-E107F4F65C6F}" destId="{4826901F-84A6-4255-84FB-4DEBCCF0EE68}" srcOrd="0" destOrd="0" presId="urn:microsoft.com/office/officeart/2005/8/layout/list1"/>
    <dgm:cxn modelId="{5E10E998-F87B-4750-BE53-F853970E1345}" type="presParOf" srcId="{0CCB6E35-2B99-42B2-8F99-E107F4F65C6F}" destId="{C74E94B3-1205-4095-9961-18CDE2C7C76F}" srcOrd="1" destOrd="0" presId="urn:microsoft.com/office/officeart/2005/8/layout/list1"/>
    <dgm:cxn modelId="{BC019B72-BFCF-415D-9D20-71DBA841D00E}" type="presParOf" srcId="{FD7486EC-D4DD-438C-8360-7460CE747A93}" destId="{DA8A7E8F-4627-4909-9CDA-7E39214B29EA}" srcOrd="5" destOrd="0" presId="urn:microsoft.com/office/officeart/2005/8/layout/list1"/>
    <dgm:cxn modelId="{2D5CF7AD-0735-4269-9485-B803129F0FD6}" type="presParOf" srcId="{FD7486EC-D4DD-438C-8360-7460CE747A93}" destId="{2B924035-ADB2-42BF-A8E1-F23873424756}" srcOrd="6" destOrd="0" presId="urn:microsoft.com/office/officeart/2005/8/layout/list1"/>
    <dgm:cxn modelId="{23DA30FC-A403-4CE2-A68C-03B8F89CA195}" type="presParOf" srcId="{FD7486EC-D4DD-438C-8360-7460CE747A93}" destId="{93A29B21-CDC6-41C6-91D3-B33E69724C09}" srcOrd="7" destOrd="0" presId="urn:microsoft.com/office/officeart/2005/8/layout/list1"/>
    <dgm:cxn modelId="{36F7C7F3-0CE5-436C-8FE8-15CE5F05DDE1}" type="presParOf" srcId="{FD7486EC-D4DD-438C-8360-7460CE747A93}" destId="{8BC1DF82-9013-462A-959C-6C8791635B36}" srcOrd="8" destOrd="0" presId="urn:microsoft.com/office/officeart/2005/8/layout/list1"/>
    <dgm:cxn modelId="{0F45585A-E06E-4FB5-BA60-75FA985C1B29}" type="presParOf" srcId="{8BC1DF82-9013-462A-959C-6C8791635B36}" destId="{53AEF757-E5BF-4AB7-AA36-316895D28B49}" srcOrd="0" destOrd="0" presId="urn:microsoft.com/office/officeart/2005/8/layout/list1"/>
    <dgm:cxn modelId="{66D5C452-346E-47C2-9AB6-6992AB38FDD5}" type="presParOf" srcId="{8BC1DF82-9013-462A-959C-6C8791635B36}" destId="{BE77FC9A-F009-4093-BE7C-AD1D9C8541BE}" srcOrd="1" destOrd="0" presId="urn:microsoft.com/office/officeart/2005/8/layout/list1"/>
    <dgm:cxn modelId="{72AA54B7-1834-4B96-A0CB-9BAF778CBFB3}" type="presParOf" srcId="{FD7486EC-D4DD-438C-8360-7460CE747A93}" destId="{E8E16450-CC8E-47FB-9BE6-B10924A56A78}" srcOrd="9" destOrd="0" presId="urn:microsoft.com/office/officeart/2005/8/layout/list1"/>
    <dgm:cxn modelId="{5DF9BF77-70F1-4B1F-868F-70BF9F8A2BA7}" type="presParOf" srcId="{FD7486EC-D4DD-438C-8360-7460CE747A93}" destId="{09D8299A-8E30-4CE9-81AD-FA841B7CD8D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F2F9325-53BB-4F99-BE78-C67CA5467295}" type="doc">
      <dgm:prSet loTypeId="urn:microsoft.com/office/officeart/2005/8/layout/hList1" loCatId="list" qsTypeId="urn:microsoft.com/office/officeart/2005/8/quickstyle/simple1" qsCatId="simple" csTypeId="urn:microsoft.com/office/officeart/2005/8/colors/accent5_2" csCatId="accent5" phldr="1"/>
      <dgm:spPr/>
      <dgm:t>
        <a:bodyPr/>
        <a:lstStyle/>
        <a:p>
          <a:endParaRPr lang="en-US"/>
        </a:p>
      </dgm:t>
    </dgm:pt>
    <dgm:pt modelId="{2E446DDC-D51E-4F3C-A3FF-2C2BD3ACF07C}">
      <dgm:prSet phldrT="[Text]"/>
      <dgm:spPr/>
      <dgm:t>
        <a:bodyPr/>
        <a:lstStyle/>
        <a:p>
          <a:r>
            <a:rPr lang="en-US" dirty="0"/>
            <a:t>Object Allocation Contention</a:t>
          </a:r>
        </a:p>
      </dgm:t>
    </dgm:pt>
    <dgm:pt modelId="{D60A15CA-F2C3-4DAA-BB28-A12FD04954CF}" type="parTrans" cxnId="{ECB16A27-9B19-4EAA-82D3-F3C35BF33393}">
      <dgm:prSet/>
      <dgm:spPr/>
      <dgm:t>
        <a:bodyPr/>
        <a:lstStyle/>
        <a:p>
          <a:endParaRPr lang="en-US"/>
        </a:p>
      </dgm:t>
    </dgm:pt>
    <dgm:pt modelId="{41AF8B15-F60D-43DA-B36F-B632242C74B2}" type="sibTrans" cxnId="{ECB16A27-9B19-4EAA-82D3-F3C35BF33393}">
      <dgm:prSet/>
      <dgm:spPr/>
      <dgm:t>
        <a:bodyPr/>
        <a:lstStyle/>
        <a:p>
          <a:endParaRPr lang="en-US"/>
        </a:p>
      </dgm:t>
    </dgm:pt>
    <dgm:pt modelId="{30F0CE46-04C8-45E1-B5EC-17A8384753B7}">
      <dgm:prSet phldrT="[Text]"/>
      <dgm:spPr/>
      <dgm:t>
        <a:bodyPr/>
        <a:lstStyle/>
        <a:p>
          <a:r>
            <a:rPr lang="en-US" dirty="0"/>
            <a:t>Contention for metadata pages used to manage space allocation in a data file</a:t>
          </a:r>
          <a:br>
            <a:rPr lang="en-US" dirty="0"/>
          </a:br>
          <a:endParaRPr lang="en-US" dirty="0"/>
        </a:p>
      </dgm:t>
    </dgm:pt>
    <dgm:pt modelId="{912F21D9-174A-4D4D-97A0-DD276BC45E2D}" type="parTrans" cxnId="{A6BF59F6-72AD-4BF6-A950-C9B9D3897B4F}">
      <dgm:prSet/>
      <dgm:spPr/>
      <dgm:t>
        <a:bodyPr/>
        <a:lstStyle/>
        <a:p>
          <a:endParaRPr lang="en-US"/>
        </a:p>
      </dgm:t>
    </dgm:pt>
    <dgm:pt modelId="{BEB250B9-1046-472F-8E61-795AA8AEE881}" type="sibTrans" cxnId="{A6BF59F6-72AD-4BF6-A950-C9B9D3897B4F}">
      <dgm:prSet/>
      <dgm:spPr/>
      <dgm:t>
        <a:bodyPr/>
        <a:lstStyle/>
        <a:p>
          <a:endParaRPr lang="en-US"/>
        </a:p>
      </dgm:t>
    </dgm:pt>
    <dgm:pt modelId="{720DC074-F97B-458E-BDCC-6E3E32DC1559}">
      <dgm:prSet phldrT="[Text]"/>
      <dgm:spPr/>
      <dgm:t>
        <a:bodyPr/>
        <a:lstStyle/>
        <a:p>
          <a:r>
            <a:rPr lang="en-US" dirty="0"/>
            <a:t>Metadata Contention</a:t>
          </a:r>
        </a:p>
      </dgm:t>
    </dgm:pt>
    <dgm:pt modelId="{8FE8F550-65F8-42B7-8F26-9B8F4B6C16EC}" type="parTrans" cxnId="{B4C87A54-3982-4735-99BC-3A91822AC0EF}">
      <dgm:prSet/>
      <dgm:spPr/>
      <dgm:t>
        <a:bodyPr/>
        <a:lstStyle/>
        <a:p>
          <a:endParaRPr lang="en-US"/>
        </a:p>
      </dgm:t>
    </dgm:pt>
    <dgm:pt modelId="{2EC16E48-7CFD-4BA8-BEB4-B5B608243F73}" type="sibTrans" cxnId="{B4C87A54-3982-4735-99BC-3A91822AC0EF}">
      <dgm:prSet/>
      <dgm:spPr/>
      <dgm:t>
        <a:bodyPr/>
        <a:lstStyle/>
        <a:p>
          <a:endParaRPr lang="en-US"/>
        </a:p>
      </dgm:t>
    </dgm:pt>
    <dgm:pt modelId="{143AECEF-5EDA-4257-9029-BDA6773762E5}">
      <dgm:prSet phldrT="[Text]"/>
      <dgm:spPr/>
      <dgm:t>
        <a:bodyPr/>
        <a:lstStyle/>
        <a:p>
          <a:r>
            <a:rPr lang="en-US" dirty="0"/>
            <a:t>Contention for pages that belong to system objects used to track table metadata</a:t>
          </a:r>
          <a:br>
            <a:rPr lang="en-US" dirty="0"/>
          </a:br>
          <a:endParaRPr lang="en-US" dirty="0"/>
        </a:p>
      </dgm:t>
    </dgm:pt>
    <dgm:pt modelId="{38FA5D81-5D21-4131-95E9-D1D1BCEB6E06}" type="parTrans" cxnId="{54EDC1FC-B20A-47D3-A182-A10418275DE9}">
      <dgm:prSet/>
      <dgm:spPr/>
      <dgm:t>
        <a:bodyPr/>
        <a:lstStyle/>
        <a:p>
          <a:endParaRPr lang="en-US"/>
        </a:p>
      </dgm:t>
    </dgm:pt>
    <dgm:pt modelId="{5B408511-B2E9-491C-ABB5-D9A5522EC03D}" type="sibTrans" cxnId="{54EDC1FC-B20A-47D3-A182-A10418275DE9}">
      <dgm:prSet/>
      <dgm:spPr/>
      <dgm:t>
        <a:bodyPr/>
        <a:lstStyle/>
        <a:p>
          <a:endParaRPr lang="en-US"/>
        </a:p>
      </dgm:t>
    </dgm:pt>
    <dgm:pt modelId="{F18723B0-371E-4A9D-BBBA-5456E538ED50}">
      <dgm:prSet phldrT="[Text]"/>
      <dgm:spPr/>
      <dgm:t>
        <a:bodyPr/>
        <a:lstStyle/>
        <a:p>
          <a:r>
            <a:rPr lang="en-US" dirty="0"/>
            <a:t>Look for PAGELATCH waits on pages that belong to system objects</a:t>
          </a:r>
        </a:p>
      </dgm:t>
    </dgm:pt>
    <dgm:pt modelId="{BC523008-AE24-4A6E-A9C3-712607F58F07}" type="parTrans" cxnId="{930C90EE-74C0-4F14-A3B0-101AE72A0972}">
      <dgm:prSet/>
      <dgm:spPr/>
      <dgm:t>
        <a:bodyPr/>
        <a:lstStyle/>
        <a:p>
          <a:endParaRPr lang="en-US"/>
        </a:p>
      </dgm:t>
    </dgm:pt>
    <dgm:pt modelId="{AC40FCF4-50A5-4198-9285-357F29201904}" type="sibTrans" cxnId="{930C90EE-74C0-4F14-A3B0-101AE72A0972}">
      <dgm:prSet/>
      <dgm:spPr/>
      <dgm:t>
        <a:bodyPr/>
        <a:lstStyle/>
        <a:p>
          <a:endParaRPr lang="en-US"/>
        </a:p>
      </dgm:t>
    </dgm:pt>
    <dgm:pt modelId="{9DB59BFF-6BD0-4A0A-A638-3D6687C6142B}">
      <dgm:prSet phldrT="[Text]"/>
      <dgm:spPr/>
      <dgm:t>
        <a:bodyPr/>
        <a:lstStyle/>
        <a:p>
          <a:r>
            <a:rPr lang="en-US" dirty="0"/>
            <a:t>Temp Table Cache Contention</a:t>
          </a:r>
        </a:p>
      </dgm:t>
    </dgm:pt>
    <dgm:pt modelId="{0BF9E381-2606-4492-BC86-246055437FB6}" type="parTrans" cxnId="{EAEFF7ED-81CE-47C6-B836-FBFA34F06BB1}">
      <dgm:prSet/>
      <dgm:spPr/>
      <dgm:t>
        <a:bodyPr/>
        <a:lstStyle/>
        <a:p>
          <a:endParaRPr lang="en-US"/>
        </a:p>
      </dgm:t>
    </dgm:pt>
    <dgm:pt modelId="{82165E23-33D2-45F5-9083-0500EBCFC18D}" type="sibTrans" cxnId="{EAEFF7ED-81CE-47C6-B836-FBFA34F06BB1}">
      <dgm:prSet/>
      <dgm:spPr/>
      <dgm:t>
        <a:bodyPr/>
        <a:lstStyle/>
        <a:p>
          <a:endParaRPr lang="en-US"/>
        </a:p>
      </dgm:t>
    </dgm:pt>
    <dgm:pt modelId="{55D141E3-C7C1-475D-9410-58925667793E}">
      <dgm:prSet phldrT="[Text]"/>
      <dgm:spPr/>
      <dgm:t>
        <a:bodyPr/>
        <a:lstStyle/>
        <a:p>
          <a:r>
            <a:rPr lang="en-US" dirty="0"/>
            <a:t>Contention for memory objects associated with the Temp Table Cache</a:t>
          </a:r>
          <a:br>
            <a:rPr lang="en-US" dirty="0"/>
          </a:br>
          <a:endParaRPr lang="en-US" dirty="0"/>
        </a:p>
      </dgm:t>
    </dgm:pt>
    <dgm:pt modelId="{58F4CBF5-D13A-4980-AA36-401ACA4A14DA}" type="parTrans" cxnId="{205F6BA5-81B7-4213-9B9E-52881BCD30C8}">
      <dgm:prSet/>
      <dgm:spPr/>
      <dgm:t>
        <a:bodyPr/>
        <a:lstStyle/>
        <a:p>
          <a:endParaRPr lang="en-US"/>
        </a:p>
      </dgm:t>
    </dgm:pt>
    <dgm:pt modelId="{E075433F-6BD6-4D2A-8266-D7CD45F0D86D}" type="sibTrans" cxnId="{205F6BA5-81B7-4213-9B9E-52881BCD30C8}">
      <dgm:prSet/>
      <dgm:spPr/>
      <dgm:t>
        <a:bodyPr/>
        <a:lstStyle/>
        <a:p>
          <a:endParaRPr lang="en-US"/>
        </a:p>
      </dgm:t>
    </dgm:pt>
    <dgm:pt modelId="{053D99CE-77DE-4FCB-9D50-2723595EE154}">
      <dgm:prSet phldrT="[Text]"/>
      <dgm:spPr/>
      <dgm:t>
        <a:bodyPr/>
        <a:lstStyle/>
        <a:p>
          <a:r>
            <a:rPr lang="en-US" dirty="0"/>
            <a:t>Look for either CMEMTHREAD waits or SOS_CACHESTORE spinlock waits (both can be due to other causes)</a:t>
          </a:r>
        </a:p>
      </dgm:t>
    </dgm:pt>
    <dgm:pt modelId="{7E968A7D-C410-408A-A63A-FCA70D4D4DBD}" type="parTrans" cxnId="{EBEE40A7-292A-4697-A66A-767489FA5C77}">
      <dgm:prSet/>
      <dgm:spPr/>
      <dgm:t>
        <a:bodyPr/>
        <a:lstStyle/>
        <a:p>
          <a:endParaRPr lang="en-US"/>
        </a:p>
      </dgm:t>
    </dgm:pt>
    <dgm:pt modelId="{F1A97C15-702E-4E67-8F7D-EAC0E29C1292}" type="sibTrans" cxnId="{EBEE40A7-292A-4697-A66A-767489FA5C77}">
      <dgm:prSet/>
      <dgm:spPr/>
      <dgm:t>
        <a:bodyPr/>
        <a:lstStyle/>
        <a:p>
          <a:endParaRPr lang="en-US"/>
        </a:p>
      </dgm:t>
    </dgm:pt>
    <dgm:pt modelId="{6AB7D33E-8C3E-4F57-B1C1-D10B23951701}">
      <dgm:prSet phldrT="[Text]"/>
      <dgm:spPr/>
      <dgm:t>
        <a:bodyPr/>
        <a:lstStyle/>
        <a:p>
          <a:r>
            <a:rPr lang="en-US" dirty="0"/>
            <a:t>Look for PAGELATCH waits on PFS and GAM pages</a:t>
          </a:r>
        </a:p>
      </dgm:t>
    </dgm:pt>
    <dgm:pt modelId="{EF23598F-5E70-47FB-ACE4-70CEF284DADB}" type="parTrans" cxnId="{C1872863-854E-4BC5-922B-629D410B7375}">
      <dgm:prSet/>
      <dgm:spPr/>
      <dgm:t>
        <a:bodyPr/>
        <a:lstStyle/>
        <a:p>
          <a:endParaRPr lang="en-US"/>
        </a:p>
      </dgm:t>
    </dgm:pt>
    <dgm:pt modelId="{3778EA8D-1803-4346-BFC4-1402FB3873EE}" type="sibTrans" cxnId="{C1872863-854E-4BC5-922B-629D410B7375}">
      <dgm:prSet/>
      <dgm:spPr/>
      <dgm:t>
        <a:bodyPr/>
        <a:lstStyle/>
        <a:p>
          <a:endParaRPr lang="en-US"/>
        </a:p>
      </dgm:t>
    </dgm:pt>
    <dgm:pt modelId="{9D69932A-97C1-463A-BD9C-08A96F4B80D6}" type="pres">
      <dgm:prSet presAssocID="{BF2F9325-53BB-4F99-BE78-C67CA5467295}" presName="Name0" presStyleCnt="0">
        <dgm:presLayoutVars>
          <dgm:dir/>
          <dgm:animLvl val="lvl"/>
          <dgm:resizeHandles val="exact"/>
        </dgm:presLayoutVars>
      </dgm:prSet>
      <dgm:spPr/>
    </dgm:pt>
    <dgm:pt modelId="{C26F1B07-C4E0-4F44-94F9-26D1CAE54152}" type="pres">
      <dgm:prSet presAssocID="{2E446DDC-D51E-4F3C-A3FF-2C2BD3ACF07C}" presName="composite" presStyleCnt="0"/>
      <dgm:spPr/>
    </dgm:pt>
    <dgm:pt modelId="{1C801DDA-E69B-4397-B2F8-397FEA30F476}" type="pres">
      <dgm:prSet presAssocID="{2E446DDC-D51E-4F3C-A3FF-2C2BD3ACF07C}" presName="parTx" presStyleLbl="alignNode1" presStyleIdx="0" presStyleCnt="3">
        <dgm:presLayoutVars>
          <dgm:chMax val="0"/>
          <dgm:chPref val="0"/>
          <dgm:bulletEnabled val="1"/>
        </dgm:presLayoutVars>
      </dgm:prSet>
      <dgm:spPr/>
    </dgm:pt>
    <dgm:pt modelId="{D918483F-CF14-452B-A224-8F9C81ACCAA2}" type="pres">
      <dgm:prSet presAssocID="{2E446DDC-D51E-4F3C-A3FF-2C2BD3ACF07C}" presName="desTx" presStyleLbl="alignAccFollowNode1" presStyleIdx="0" presStyleCnt="3">
        <dgm:presLayoutVars>
          <dgm:bulletEnabled val="1"/>
        </dgm:presLayoutVars>
      </dgm:prSet>
      <dgm:spPr/>
    </dgm:pt>
    <dgm:pt modelId="{67A718E8-A01D-437E-A265-7DC661DB12B6}" type="pres">
      <dgm:prSet presAssocID="{41AF8B15-F60D-43DA-B36F-B632242C74B2}" presName="space" presStyleCnt="0"/>
      <dgm:spPr/>
    </dgm:pt>
    <dgm:pt modelId="{D716FAC4-7343-4E4C-B81E-403AE804CD3D}" type="pres">
      <dgm:prSet presAssocID="{720DC074-F97B-458E-BDCC-6E3E32DC1559}" presName="composite" presStyleCnt="0"/>
      <dgm:spPr/>
    </dgm:pt>
    <dgm:pt modelId="{10285625-1791-460E-9F83-15B8447BDC5B}" type="pres">
      <dgm:prSet presAssocID="{720DC074-F97B-458E-BDCC-6E3E32DC1559}" presName="parTx" presStyleLbl="alignNode1" presStyleIdx="1" presStyleCnt="3">
        <dgm:presLayoutVars>
          <dgm:chMax val="0"/>
          <dgm:chPref val="0"/>
          <dgm:bulletEnabled val="1"/>
        </dgm:presLayoutVars>
      </dgm:prSet>
      <dgm:spPr/>
    </dgm:pt>
    <dgm:pt modelId="{3BDD2B67-16B7-46C8-983D-0FE1D6FFA94F}" type="pres">
      <dgm:prSet presAssocID="{720DC074-F97B-458E-BDCC-6E3E32DC1559}" presName="desTx" presStyleLbl="alignAccFollowNode1" presStyleIdx="1" presStyleCnt="3">
        <dgm:presLayoutVars>
          <dgm:bulletEnabled val="1"/>
        </dgm:presLayoutVars>
      </dgm:prSet>
      <dgm:spPr/>
    </dgm:pt>
    <dgm:pt modelId="{FC7DB19D-0800-4377-A13E-3C775E20EF9A}" type="pres">
      <dgm:prSet presAssocID="{2EC16E48-7CFD-4BA8-BEB4-B5B608243F73}" presName="space" presStyleCnt="0"/>
      <dgm:spPr/>
    </dgm:pt>
    <dgm:pt modelId="{2643605C-CD36-4A00-9601-E8D3A10CD8E1}" type="pres">
      <dgm:prSet presAssocID="{9DB59BFF-6BD0-4A0A-A638-3D6687C6142B}" presName="composite" presStyleCnt="0"/>
      <dgm:spPr/>
    </dgm:pt>
    <dgm:pt modelId="{7CB8524F-0FE7-4DE1-AA1B-4A433BDF23CB}" type="pres">
      <dgm:prSet presAssocID="{9DB59BFF-6BD0-4A0A-A638-3D6687C6142B}" presName="parTx" presStyleLbl="alignNode1" presStyleIdx="2" presStyleCnt="3">
        <dgm:presLayoutVars>
          <dgm:chMax val="0"/>
          <dgm:chPref val="0"/>
          <dgm:bulletEnabled val="1"/>
        </dgm:presLayoutVars>
      </dgm:prSet>
      <dgm:spPr/>
    </dgm:pt>
    <dgm:pt modelId="{8618242B-862F-4E9F-90D4-EAC8E2048866}" type="pres">
      <dgm:prSet presAssocID="{9DB59BFF-6BD0-4A0A-A638-3D6687C6142B}" presName="desTx" presStyleLbl="alignAccFollowNode1" presStyleIdx="2" presStyleCnt="3">
        <dgm:presLayoutVars>
          <dgm:bulletEnabled val="1"/>
        </dgm:presLayoutVars>
      </dgm:prSet>
      <dgm:spPr/>
    </dgm:pt>
  </dgm:ptLst>
  <dgm:cxnLst>
    <dgm:cxn modelId="{94447306-F36B-42F1-8364-632545393A4C}" type="presOf" srcId="{F18723B0-371E-4A9D-BBBA-5456E538ED50}" destId="{3BDD2B67-16B7-46C8-983D-0FE1D6FFA94F}" srcOrd="0" destOrd="1" presId="urn:microsoft.com/office/officeart/2005/8/layout/hList1"/>
    <dgm:cxn modelId="{5FB68012-61B0-482A-B34C-06A37EF3C320}" type="presOf" srcId="{BF2F9325-53BB-4F99-BE78-C67CA5467295}" destId="{9D69932A-97C1-463A-BD9C-08A96F4B80D6}" srcOrd="0" destOrd="0" presId="urn:microsoft.com/office/officeart/2005/8/layout/hList1"/>
    <dgm:cxn modelId="{ECB16A27-9B19-4EAA-82D3-F3C35BF33393}" srcId="{BF2F9325-53BB-4F99-BE78-C67CA5467295}" destId="{2E446DDC-D51E-4F3C-A3FF-2C2BD3ACF07C}" srcOrd="0" destOrd="0" parTransId="{D60A15CA-F2C3-4DAA-BB28-A12FD04954CF}" sibTransId="{41AF8B15-F60D-43DA-B36F-B632242C74B2}"/>
    <dgm:cxn modelId="{C1872863-854E-4BC5-922B-629D410B7375}" srcId="{2E446DDC-D51E-4F3C-A3FF-2C2BD3ACF07C}" destId="{6AB7D33E-8C3E-4F57-B1C1-D10B23951701}" srcOrd="1" destOrd="0" parTransId="{EF23598F-5E70-47FB-ACE4-70CEF284DADB}" sibTransId="{3778EA8D-1803-4346-BFC4-1402FB3873EE}"/>
    <dgm:cxn modelId="{DFC5A448-2034-42FE-B877-2CA004AFF665}" type="presOf" srcId="{30F0CE46-04C8-45E1-B5EC-17A8384753B7}" destId="{D918483F-CF14-452B-A224-8F9C81ACCAA2}" srcOrd="0" destOrd="0" presId="urn:microsoft.com/office/officeart/2005/8/layout/hList1"/>
    <dgm:cxn modelId="{F4321F6F-E464-4194-83E6-55EFF57A5F5B}" type="presOf" srcId="{143AECEF-5EDA-4257-9029-BDA6773762E5}" destId="{3BDD2B67-16B7-46C8-983D-0FE1D6FFA94F}" srcOrd="0" destOrd="0" presId="urn:microsoft.com/office/officeart/2005/8/layout/hList1"/>
    <dgm:cxn modelId="{B4C87A54-3982-4735-99BC-3A91822AC0EF}" srcId="{BF2F9325-53BB-4F99-BE78-C67CA5467295}" destId="{720DC074-F97B-458E-BDCC-6E3E32DC1559}" srcOrd="1" destOrd="0" parTransId="{8FE8F550-65F8-42B7-8F26-9B8F4B6C16EC}" sibTransId="{2EC16E48-7CFD-4BA8-BEB4-B5B608243F73}"/>
    <dgm:cxn modelId="{EDDF3177-CF6F-415E-B9A5-570835C4D623}" type="presOf" srcId="{720DC074-F97B-458E-BDCC-6E3E32DC1559}" destId="{10285625-1791-460E-9F83-15B8447BDC5B}" srcOrd="0" destOrd="0" presId="urn:microsoft.com/office/officeart/2005/8/layout/hList1"/>
    <dgm:cxn modelId="{205F6BA5-81B7-4213-9B9E-52881BCD30C8}" srcId="{9DB59BFF-6BD0-4A0A-A638-3D6687C6142B}" destId="{55D141E3-C7C1-475D-9410-58925667793E}" srcOrd="0" destOrd="0" parTransId="{58F4CBF5-D13A-4980-AA36-401ACA4A14DA}" sibTransId="{E075433F-6BD6-4D2A-8266-D7CD45F0D86D}"/>
    <dgm:cxn modelId="{EBEE40A7-292A-4697-A66A-767489FA5C77}" srcId="{9DB59BFF-6BD0-4A0A-A638-3D6687C6142B}" destId="{053D99CE-77DE-4FCB-9D50-2723595EE154}" srcOrd="1" destOrd="0" parTransId="{7E968A7D-C410-408A-A63A-FCA70D4D4DBD}" sibTransId="{F1A97C15-702E-4E67-8F7D-EAC0E29C1292}"/>
    <dgm:cxn modelId="{4979A8AC-4331-4D1D-A73D-6C47DA669EE8}" type="presOf" srcId="{6AB7D33E-8C3E-4F57-B1C1-D10B23951701}" destId="{D918483F-CF14-452B-A224-8F9C81ACCAA2}" srcOrd="0" destOrd="1" presId="urn:microsoft.com/office/officeart/2005/8/layout/hList1"/>
    <dgm:cxn modelId="{0A40B0AD-7334-4764-9F3C-8E5767FEC0EE}" type="presOf" srcId="{053D99CE-77DE-4FCB-9D50-2723595EE154}" destId="{8618242B-862F-4E9F-90D4-EAC8E2048866}" srcOrd="0" destOrd="1" presId="urn:microsoft.com/office/officeart/2005/8/layout/hList1"/>
    <dgm:cxn modelId="{CE7FA4DC-1BC8-42B8-9CCD-24890436C52B}" type="presOf" srcId="{55D141E3-C7C1-475D-9410-58925667793E}" destId="{8618242B-862F-4E9F-90D4-EAC8E2048866}" srcOrd="0" destOrd="0" presId="urn:microsoft.com/office/officeart/2005/8/layout/hList1"/>
    <dgm:cxn modelId="{C6ED34DE-CE9B-4DB8-81B6-2AB14FB28EF8}" type="presOf" srcId="{2E446DDC-D51E-4F3C-A3FF-2C2BD3ACF07C}" destId="{1C801DDA-E69B-4397-B2F8-397FEA30F476}" srcOrd="0" destOrd="0" presId="urn:microsoft.com/office/officeart/2005/8/layout/hList1"/>
    <dgm:cxn modelId="{EAEFF7ED-81CE-47C6-B836-FBFA34F06BB1}" srcId="{BF2F9325-53BB-4F99-BE78-C67CA5467295}" destId="{9DB59BFF-6BD0-4A0A-A638-3D6687C6142B}" srcOrd="2" destOrd="0" parTransId="{0BF9E381-2606-4492-BC86-246055437FB6}" sibTransId="{82165E23-33D2-45F5-9083-0500EBCFC18D}"/>
    <dgm:cxn modelId="{930C90EE-74C0-4F14-A3B0-101AE72A0972}" srcId="{720DC074-F97B-458E-BDCC-6E3E32DC1559}" destId="{F18723B0-371E-4A9D-BBBA-5456E538ED50}" srcOrd="1" destOrd="0" parTransId="{BC523008-AE24-4A6E-A9C3-712607F58F07}" sibTransId="{AC40FCF4-50A5-4198-9285-357F29201904}"/>
    <dgm:cxn modelId="{A71098F4-D476-4295-A910-930A0BF942F6}" type="presOf" srcId="{9DB59BFF-6BD0-4A0A-A638-3D6687C6142B}" destId="{7CB8524F-0FE7-4DE1-AA1B-4A433BDF23CB}" srcOrd="0" destOrd="0" presId="urn:microsoft.com/office/officeart/2005/8/layout/hList1"/>
    <dgm:cxn modelId="{A6BF59F6-72AD-4BF6-A950-C9B9D3897B4F}" srcId="{2E446DDC-D51E-4F3C-A3FF-2C2BD3ACF07C}" destId="{30F0CE46-04C8-45E1-B5EC-17A8384753B7}" srcOrd="0" destOrd="0" parTransId="{912F21D9-174A-4D4D-97A0-DD276BC45E2D}" sibTransId="{BEB250B9-1046-472F-8E61-795AA8AEE881}"/>
    <dgm:cxn modelId="{54EDC1FC-B20A-47D3-A182-A10418275DE9}" srcId="{720DC074-F97B-458E-BDCC-6E3E32DC1559}" destId="{143AECEF-5EDA-4257-9029-BDA6773762E5}" srcOrd="0" destOrd="0" parTransId="{38FA5D81-5D21-4131-95E9-D1D1BCEB6E06}" sibTransId="{5B408511-B2E9-491C-ABB5-D9A5522EC03D}"/>
    <dgm:cxn modelId="{E2FBD39F-1E1E-4805-B9D7-702C58737FB9}" type="presParOf" srcId="{9D69932A-97C1-463A-BD9C-08A96F4B80D6}" destId="{C26F1B07-C4E0-4F44-94F9-26D1CAE54152}" srcOrd="0" destOrd="0" presId="urn:microsoft.com/office/officeart/2005/8/layout/hList1"/>
    <dgm:cxn modelId="{052555D0-018B-42BE-B678-85AEA47395DC}" type="presParOf" srcId="{C26F1B07-C4E0-4F44-94F9-26D1CAE54152}" destId="{1C801DDA-E69B-4397-B2F8-397FEA30F476}" srcOrd="0" destOrd="0" presId="urn:microsoft.com/office/officeart/2005/8/layout/hList1"/>
    <dgm:cxn modelId="{84E6D10F-9F2D-4F8F-AF6D-DB9FBFAF0219}" type="presParOf" srcId="{C26F1B07-C4E0-4F44-94F9-26D1CAE54152}" destId="{D918483F-CF14-452B-A224-8F9C81ACCAA2}" srcOrd="1" destOrd="0" presId="urn:microsoft.com/office/officeart/2005/8/layout/hList1"/>
    <dgm:cxn modelId="{602FD93F-05AA-46F0-B574-BDF7A924ADDD}" type="presParOf" srcId="{9D69932A-97C1-463A-BD9C-08A96F4B80D6}" destId="{67A718E8-A01D-437E-A265-7DC661DB12B6}" srcOrd="1" destOrd="0" presId="urn:microsoft.com/office/officeart/2005/8/layout/hList1"/>
    <dgm:cxn modelId="{4E1BA6FA-E557-42FF-B252-E801FBAF9D36}" type="presParOf" srcId="{9D69932A-97C1-463A-BD9C-08A96F4B80D6}" destId="{D716FAC4-7343-4E4C-B81E-403AE804CD3D}" srcOrd="2" destOrd="0" presId="urn:microsoft.com/office/officeart/2005/8/layout/hList1"/>
    <dgm:cxn modelId="{38E27A55-2892-41A7-A1C0-E9C0EE2BC74E}" type="presParOf" srcId="{D716FAC4-7343-4E4C-B81E-403AE804CD3D}" destId="{10285625-1791-460E-9F83-15B8447BDC5B}" srcOrd="0" destOrd="0" presId="urn:microsoft.com/office/officeart/2005/8/layout/hList1"/>
    <dgm:cxn modelId="{A4F427C8-6116-461E-8A6A-B8260A777C21}" type="presParOf" srcId="{D716FAC4-7343-4E4C-B81E-403AE804CD3D}" destId="{3BDD2B67-16B7-46C8-983D-0FE1D6FFA94F}" srcOrd="1" destOrd="0" presId="urn:microsoft.com/office/officeart/2005/8/layout/hList1"/>
    <dgm:cxn modelId="{91F87B3D-2DA1-4D92-A274-249716EBE6BB}" type="presParOf" srcId="{9D69932A-97C1-463A-BD9C-08A96F4B80D6}" destId="{FC7DB19D-0800-4377-A13E-3C775E20EF9A}" srcOrd="3" destOrd="0" presId="urn:microsoft.com/office/officeart/2005/8/layout/hList1"/>
    <dgm:cxn modelId="{BE78E038-F706-4DC5-A659-CFBC96EF1CE7}" type="presParOf" srcId="{9D69932A-97C1-463A-BD9C-08A96F4B80D6}" destId="{2643605C-CD36-4A00-9601-E8D3A10CD8E1}" srcOrd="4" destOrd="0" presId="urn:microsoft.com/office/officeart/2005/8/layout/hList1"/>
    <dgm:cxn modelId="{A3B0BFF1-D2AD-451F-A1BA-8E457318FB47}" type="presParOf" srcId="{2643605C-CD36-4A00-9601-E8D3A10CD8E1}" destId="{7CB8524F-0FE7-4DE1-AA1B-4A433BDF23CB}" srcOrd="0" destOrd="0" presId="urn:microsoft.com/office/officeart/2005/8/layout/hList1"/>
    <dgm:cxn modelId="{9DEB7DA6-422D-442B-AFF7-93ECF3925608}" type="presParOf" srcId="{2643605C-CD36-4A00-9601-E8D3A10CD8E1}" destId="{8618242B-862F-4E9F-90D4-EAC8E204886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8E093AA-A304-4267-A77A-EAAD686FBF5C}" type="doc">
      <dgm:prSet loTypeId="urn:microsoft.com/office/officeart/2005/8/layout/vList5" loCatId="list" qsTypeId="urn:microsoft.com/office/officeart/2005/8/quickstyle/simple1" qsCatId="simple" csTypeId="urn:microsoft.com/office/officeart/2005/8/colors/accent5_2" csCatId="accent5" phldr="1"/>
      <dgm:spPr/>
      <dgm:t>
        <a:bodyPr/>
        <a:lstStyle/>
        <a:p>
          <a:endParaRPr lang="en-US"/>
        </a:p>
      </dgm:t>
    </dgm:pt>
    <dgm:pt modelId="{3939D0BC-91CA-41E7-9F9C-C15DC0E46810}">
      <dgm:prSet phldrT="[Text]" custT="1"/>
      <dgm:spPr/>
      <dgm:t>
        <a:bodyPr/>
        <a:lstStyle/>
        <a:p>
          <a:r>
            <a:rPr lang="en-US" sz="3200"/>
            <a:t>Configuration</a:t>
          </a:r>
          <a:endParaRPr lang="en-US" sz="3200" dirty="0"/>
        </a:p>
      </dgm:t>
    </dgm:pt>
    <dgm:pt modelId="{DF146C17-AE83-4B4B-9B72-193FAA9758CF}" type="parTrans" cxnId="{FF3CC4A4-82D5-498B-9CFD-240C2061F608}">
      <dgm:prSet/>
      <dgm:spPr/>
      <dgm:t>
        <a:bodyPr/>
        <a:lstStyle/>
        <a:p>
          <a:endParaRPr lang="en-US"/>
        </a:p>
      </dgm:t>
    </dgm:pt>
    <dgm:pt modelId="{E165A8A5-311D-4DF2-B076-AEA42BB9C590}" type="sibTrans" cxnId="{FF3CC4A4-82D5-498B-9CFD-240C2061F608}">
      <dgm:prSet/>
      <dgm:spPr/>
      <dgm:t>
        <a:bodyPr/>
        <a:lstStyle/>
        <a:p>
          <a:endParaRPr lang="en-US"/>
        </a:p>
      </dgm:t>
    </dgm:pt>
    <dgm:pt modelId="{4E626F60-5BE0-49A2-83A2-44F5FCE4C953}">
      <dgm:prSet phldrT="[Text]" custT="1"/>
      <dgm:spPr/>
      <dgm:t>
        <a:bodyPr/>
        <a:lstStyle/>
        <a:p>
          <a:r>
            <a:rPr lang="en-US" sz="1800" dirty="0"/>
            <a:t>Ensure that you have multiple equally sized files</a:t>
          </a:r>
        </a:p>
      </dgm:t>
    </dgm:pt>
    <dgm:pt modelId="{6FCC7B7C-19A0-49CA-B3BC-6FBBDDC5F51E}" type="parTrans" cxnId="{34BA1B1F-CD5C-4E05-9E38-C2A3CA4D03F5}">
      <dgm:prSet/>
      <dgm:spPr/>
      <dgm:t>
        <a:bodyPr/>
        <a:lstStyle/>
        <a:p>
          <a:endParaRPr lang="en-US"/>
        </a:p>
      </dgm:t>
    </dgm:pt>
    <dgm:pt modelId="{78D84AA3-F876-4E5B-9745-5AFE0501056A}" type="sibTrans" cxnId="{34BA1B1F-CD5C-4E05-9E38-C2A3CA4D03F5}">
      <dgm:prSet/>
      <dgm:spPr/>
      <dgm:t>
        <a:bodyPr/>
        <a:lstStyle/>
        <a:p>
          <a:endParaRPr lang="en-US"/>
        </a:p>
      </dgm:t>
    </dgm:pt>
    <dgm:pt modelId="{67C6F57A-E3E6-487B-BAAA-094A440817A7}">
      <dgm:prSet phldrT="[Text]" custT="1"/>
      <dgm:spPr/>
      <dgm:t>
        <a:bodyPr/>
        <a:lstStyle/>
        <a:p>
          <a:r>
            <a:rPr lang="en-US" sz="1800" dirty="0"/>
            <a:t>Enable TF 1117 and 1118 if you are on SQL Server 2014 or earlier</a:t>
          </a:r>
        </a:p>
      </dgm:t>
    </dgm:pt>
    <dgm:pt modelId="{FC1EEA42-255E-492C-A540-BA368A8D68F5}" type="parTrans" cxnId="{F29917E8-C7D3-43A3-8D74-47C8AD73B76F}">
      <dgm:prSet/>
      <dgm:spPr/>
      <dgm:t>
        <a:bodyPr/>
        <a:lstStyle/>
        <a:p>
          <a:endParaRPr lang="en-US"/>
        </a:p>
      </dgm:t>
    </dgm:pt>
    <dgm:pt modelId="{F13DC882-914A-42B2-A81C-C3CCB736794A}" type="sibTrans" cxnId="{F29917E8-C7D3-43A3-8D74-47C8AD73B76F}">
      <dgm:prSet/>
      <dgm:spPr/>
      <dgm:t>
        <a:bodyPr/>
        <a:lstStyle/>
        <a:p>
          <a:endParaRPr lang="en-US"/>
        </a:p>
      </dgm:t>
    </dgm:pt>
    <dgm:pt modelId="{764DBAD8-4588-4805-B9A1-361A054F3E0B}">
      <dgm:prSet phldrT="[Text]" custT="1"/>
      <dgm:spPr/>
      <dgm:t>
        <a:bodyPr/>
        <a:lstStyle/>
        <a:p>
          <a:r>
            <a:rPr lang="en-US" sz="3200" dirty="0"/>
            <a:t>Code Changes</a:t>
          </a:r>
        </a:p>
      </dgm:t>
    </dgm:pt>
    <dgm:pt modelId="{455C7B4A-B156-4EBD-84A0-46E2BB35844B}" type="parTrans" cxnId="{F125996E-AEBA-4945-9C69-0FD1823A8676}">
      <dgm:prSet/>
      <dgm:spPr/>
      <dgm:t>
        <a:bodyPr/>
        <a:lstStyle/>
        <a:p>
          <a:endParaRPr lang="en-US"/>
        </a:p>
      </dgm:t>
    </dgm:pt>
    <dgm:pt modelId="{4674BCF1-D96E-4364-B5E9-F6AB3B3C1D20}" type="sibTrans" cxnId="{F125996E-AEBA-4945-9C69-0FD1823A8676}">
      <dgm:prSet/>
      <dgm:spPr/>
      <dgm:t>
        <a:bodyPr/>
        <a:lstStyle/>
        <a:p>
          <a:endParaRPr lang="en-US"/>
        </a:p>
      </dgm:t>
    </dgm:pt>
    <dgm:pt modelId="{5F7AEE17-84A4-4356-8CE2-0109EB1B0E9E}">
      <dgm:prSet phldrT="[Text]" custT="1"/>
      <dgm:spPr/>
      <dgm:t>
        <a:bodyPr/>
        <a:lstStyle/>
        <a:p>
          <a:r>
            <a:rPr lang="en-US" sz="1800" dirty="0"/>
            <a:t>Do not alter temp tables after they have been created</a:t>
          </a:r>
        </a:p>
      </dgm:t>
    </dgm:pt>
    <dgm:pt modelId="{E137F7F2-050B-4979-9D57-30F0F0C60CA5}" type="parTrans" cxnId="{FE38C1D8-1114-44BF-969D-5C1420C377CE}">
      <dgm:prSet/>
      <dgm:spPr/>
      <dgm:t>
        <a:bodyPr/>
        <a:lstStyle/>
        <a:p>
          <a:endParaRPr lang="en-US"/>
        </a:p>
      </dgm:t>
    </dgm:pt>
    <dgm:pt modelId="{3EE091BC-2861-470F-BB4C-BEDD4A20541B}" type="sibTrans" cxnId="{FE38C1D8-1114-44BF-969D-5C1420C377CE}">
      <dgm:prSet/>
      <dgm:spPr/>
      <dgm:t>
        <a:bodyPr/>
        <a:lstStyle/>
        <a:p>
          <a:endParaRPr lang="en-US"/>
        </a:p>
      </dgm:t>
    </dgm:pt>
    <dgm:pt modelId="{41656447-B54F-4D98-95E2-82FF4CED2096}">
      <dgm:prSet phldrT="[Text]" custT="1"/>
      <dgm:spPr/>
      <dgm:t>
        <a:bodyPr/>
        <a:lstStyle/>
        <a:p>
          <a:r>
            <a:rPr lang="en-US" sz="1800" dirty="0"/>
            <a:t>Start with the lesser of 1 per core or 8 and increase as needed</a:t>
          </a:r>
        </a:p>
      </dgm:t>
    </dgm:pt>
    <dgm:pt modelId="{9B4CB025-6202-4B69-BFB4-EECAC082FBB4}" type="parTrans" cxnId="{6C8C464D-994C-43D2-BA6A-5F73C03ED977}">
      <dgm:prSet/>
      <dgm:spPr/>
      <dgm:t>
        <a:bodyPr/>
        <a:lstStyle/>
        <a:p>
          <a:endParaRPr lang="en-US"/>
        </a:p>
      </dgm:t>
    </dgm:pt>
    <dgm:pt modelId="{73DE087E-0385-49C2-932A-F53A31FB419F}" type="sibTrans" cxnId="{6C8C464D-994C-43D2-BA6A-5F73C03ED977}">
      <dgm:prSet/>
      <dgm:spPr/>
      <dgm:t>
        <a:bodyPr/>
        <a:lstStyle/>
        <a:p>
          <a:endParaRPr lang="en-US"/>
        </a:p>
      </dgm:t>
    </dgm:pt>
    <dgm:pt modelId="{1CE89216-EEC5-4C8C-B3D9-3721C0C1C11D}">
      <dgm:prSet phldrT="[Text]" custT="1"/>
      <dgm:spPr/>
      <dgm:t>
        <a:bodyPr/>
        <a:lstStyle/>
        <a:p>
          <a:r>
            <a:rPr lang="en-US" sz="1800" dirty="0"/>
            <a:t>Do not truncate temp tables</a:t>
          </a:r>
        </a:p>
      </dgm:t>
    </dgm:pt>
    <dgm:pt modelId="{65A04D69-7C88-45C4-BF8D-7F93D9815C72}" type="parTrans" cxnId="{F014ADF7-18AD-43AE-B752-281AD3C48D98}">
      <dgm:prSet/>
      <dgm:spPr/>
      <dgm:t>
        <a:bodyPr/>
        <a:lstStyle/>
        <a:p>
          <a:endParaRPr lang="en-US"/>
        </a:p>
      </dgm:t>
    </dgm:pt>
    <dgm:pt modelId="{15F36FDF-7593-4050-BD77-99128860067C}" type="sibTrans" cxnId="{F014ADF7-18AD-43AE-B752-281AD3C48D98}">
      <dgm:prSet/>
      <dgm:spPr/>
      <dgm:t>
        <a:bodyPr/>
        <a:lstStyle/>
        <a:p>
          <a:endParaRPr lang="en-US"/>
        </a:p>
      </dgm:t>
    </dgm:pt>
    <dgm:pt modelId="{33C33D54-348B-40DD-A623-48E0265561C6}">
      <dgm:prSet phldrT="[Text]" custT="1"/>
      <dgm:spPr/>
      <dgm:t>
        <a:bodyPr/>
        <a:lstStyle/>
        <a:p>
          <a:r>
            <a:rPr lang="en-US" sz="1800" dirty="0"/>
            <a:t>Move index creation statements to the new inline syntax</a:t>
          </a:r>
        </a:p>
      </dgm:t>
    </dgm:pt>
    <dgm:pt modelId="{C0D65CA2-22A3-4150-AD48-6276433784E7}" type="parTrans" cxnId="{36FD4810-38BD-4324-9B7A-FC94EA262319}">
      <dgm:prSet/>
      <dgm:spPr/>
      <dgm:t>
        <a:bodyPr/>
        <a:lstStyle/>
        <a:p>
          <a:endParaRPr lang="en-US"/>
        </a:p>
      </dgm:t>
    </dgm:pt>
    <dgm:pt modelId="{C9D99BE4-3E4D-480F-A3A8-ECEF2E22E86A}" type="sibTrans" cxnId="{36FD4810-38BD-4324-9B7A-FC94EA262319}">
      <dgm:prSet/>
      <dgm:spPr/>
      <dgm:t>
        <a:bodyPr/>
        <a:lstStyle/>
        <a:p>
          <a:endParaRPr lang="en-US"/>
        </a:p>
      </dgm:t>
    </dgm:pt>
    <dgm:pt modelId="{6342342B-EA5C-46A2-B13C-76C1D5F07299}">
      <dgm:prSet phldrT="[Text]" custT="1"/>
      <dgm:spPr/>
      <dgm:t>
        <a:bodyPr/>
        <a:lstStyle/>
        <a:p>
          <a:r>
            <a:rPr lang="en-US" sz="1800" dirty="0"/>
            <a:t>Avoid using temp tables inside ad-hoc batches</a:t>
          </a:r>
        </a:p>
      </dgm:t>
    </dgm:pt>
    <dgm:pt modelId="{E980C2CC-4D4B-41D0-9A3A-A1CAB170D4FA}" type="parTrans" cxnId="{B99F0BC6-9BB6-44E3-9752-6657ED0DD0EB}">
      <dgm:prSet/>
      <dgm:spPr/>
      <dgm:t>
        <a:bodyPr/>
        <a:lstStyle/>
        <a:p>
          <a:endParaRPr lang="en-US"/>
        </a:p>
      </dgm:t>
    </dgm:pt>
    <dgm:pt modelId="{8B9E7923-BFB4-49DF-9710-394B042A4573}" type="sibTrans" cxnId="{B99F0BC6-9BB6-44E3-9752-6657ED0DD0EB}">
      <dgm:prSet/>
      <dgm:spPr/>
      <dgm:t>
        <a:bodyPr/>
        <a:lstStyle/>
        <a:p>
          <a:endParaRPr lang="en-US"/>
        </a:p>
      </dgm:t>
    </dgm:pt>
    <dgm:pt modelId="{E6A70B81-0858-493D-985A-9E5F066A1719}">
      <dgm:prSet phldrT="[Text]" custT="1"/>
      <dgm:spPr/>
      <dgm:t>
        <a:bodyPr/>
        <a:lstStyle/>
        <a:p>
          <a:r>
            <a:rPr lang="en-US" sz="3200" dirty="0"/>
            <a:t>Version</a:t>
          </a:r>
        </a:p>
      </dgm:t>
    </dgm:pt>
    <dgm:pt modelId="{9AC1D5F4-AFB2-4F4D-B190-48299B6B208E}" type="parTrans" cxnId="{E4A74A14-7D5A-4F72-A515-955E53AB5DD8}">
      <dgm:prSet/>
      <dgm:spPr/>
      <dgm:t>
        <a:bodyPr/>
        <a:lstStyle/>
        <a:p>
          <a:endParaRPr lang="en-US"/>
        </a:p>
      </dgm:t>
    </dgm:pt>
    <dgm:pt modelId="{B6FCE1F5-17C4-4CA9-BA1F-9994F1C0C202}" type="sibTrans" cxnId="{E4A74A14-7D5A-4F72-A515-955E53AB5DD8}">
      <dgm:prSet/>
      <dgm:spPr/>
      <dgm:t>
        <a:bodyPr/>
        <a:lstStyle/>
        <a:p>
          <a:endParaRPr lang="en-US"/>
        </a:p>
      </dgm:t>
    </dgm:pt>
    <dgm:pt modelId="{85398BC1-56B2-48AD-B21E-A59EB57C662F}">
      <dgm:prSet phldrT="[Text]" custT="1"/>
      <dgm:spPr/>
      <dgm:t>
        <a:bodyPr/>
        <a:lstStyle/>
        <a:p>
          <a:r>
            <a:rPr lang="en-US" sz="1800" dirty="0"/>
            <a:t>Ensure you are on the latest service pack and CU to take advantage of all improvements</a:t>
          </a:r>
        </a:p>
      </dgm:t>
    </dgm:pt>
    <dgm:pt modelId="{89356A07-9E2D-4475-8CCB-06DA7154DFF1}" type="parTrans" cxnId="{62E24B4D-08A2-43C4-B829-406473963D23}">
      <dgm:prSet/>
      <dgm:spPr/>
      <dgm:t>
        <a:bodyPr/>
        <a:lstStyle/>
        <a:p>
          <a:endParaRPr lang="en-US"/>
        </a:p>
      </dgm:t>
    </dgm:pt>
    <dgm:pt modelId="{C0CEB827-9D10-4971-BECF-B7216C469706}" type="sibTrans" cxnId="{62E24B4D-08A2-43C4-B829-406473963D23}">
      <dgm:prSet/>
      <dgm:spPr/>
      <dgm:t>
        <a:bodyPr/>
        <a:lstStyle/>
        <a:p>
          <a:endParaRPr lang="en-US"/>
        </a:p>
      </dgm:t>
    </dgm:pt>
    <dgm:pt modelId="{E6EDFBDB-7971-4F55-A4F5-CF3EE181B52A}">
      <dgm:prSet phldrT="[Text]" custT="1"/>
      <dgm:spPr/>
      <dgm:t>
        <a:bodyPr/>
        <a:lstStyle/>
        <a:p>
          <a:r>
            <a:rPr lang="en-US" sz="1800" dirty="0"/>
            <a:t>If PFS and metadata contention is severe, consider upgrading to SQL Server 2019</a:t>
          </a:r>
        </a:p>
      </dgm:t>
    </dgm:pt>
    <dgm:pt modelId="{49E230D8-5A3D-4FA1-820B-961412CC3A05}" type="parTrans" cxnId="{32BF7B14-C6D5-45D6-B213-8C161076690A}">
      <dgm:prSet/>
      <dgm:spPr/>
      <dgm:t>
        <a:bodyPr/>
        <a:lstStyle/>
        <a:p>
          <a:endParaRPr lang="en-US"/>
        </a:p>
      </dgm:t>
    </dgm:pt>
    <dgm:pt modelId="{211FD9A7-A3FC-46A9-A2DA-842BABB43498}" type="sibTrans" cxnId="{32BF7B14-C6D5-45D6-B213-8C161076690A}">
      <dgm:prSet/>
      <dgm:spPr/>
      <dgm:t>
        <a:bodyPr/>
        <a:lstStyle/>
        <a:p>
          <a:endParaRPr lang="en-US"/>
        </a:p>
      </dgm:t>
    </dgm:pt>
    <dgm:pt modelId="{8331ACB5-D364-41E2-8E45-C8DF7CB949E7}" type="pres">
      <dgm:prSet presAssocID="{E8E093AA-A304-4267-A77A-EAAD686FBF5C}" presName="Name0" presStyleCnt="0">
        <dgm:presLayoutVars>
          <dgm:dir/>
          <dgm:animLvl val="lvl"/>
          <dgm:resizeHandles val="exact"/>
        </dgm:presLayoutVars>
      </dgm:prSet>
      <dgm:spPr/>
    </dgm:pt>
    <dgm:pt modelId="{591CAF31-55C8-4AB0-91FF-04418F920B68}" type="pres">
      <dgm:prSet presAssocID="{3939D0BC-91CA-41E7-9F9C-C15DC0E46810}" presName="linNode" presStyleCnt="0"/>
      <dgm:spPr/>
    </dgm:pt>
    <dgm:pt modelId="{2B4C0811-FB74-4300-8F49-9BC181E6A985}" type="pres">
      <dgm:prSet presAssocID="{3939D0BC-91CA-41E7-9F9C-C15DC0E46810}" presName="parentText" presStyleLbl="node1" presStyleIdx="0" presStyleCnt="3" custScaleX="85803">
        <dgm:presLayoutVars>
          <dgm:chMax val="1"/>
          <dgm:bulletEnabled val="1"/>
        </dgm:presLayoutVars>
      </dgm:prSet>
      <dgm:spPr/>
    </dgm:pt>
    <dgm:pt modelId="{6DA6107A-2AB6-4EE0-AF15-C4444EDC66CF}" type="pres">
      <dgm:prSet presAssocID="{3939D0BC-91CA-41E7-9F9C-C15DC0E46810}" presName="descendantText" presStyleLbl="alignAccFollowNode1" presStyleIdx="0" presStyleCnt="3">
        <dgm:presLayoutVars>
          <dgm:bulletEnabled val="1"/>
        </dgm:presLayoutVars>
      </dgm:prSet>
      <dgm:spPr/>
    </dgm:pt>
    <dgm:pt modelId="{F6593A81-F240-4A32-AD68-1664144B8523}" type="pres">
      <dgm:prSet presAssocID="{E165A8A5-311D-4DF2-B076-AEA42BB9C590}" presName="sp" presStyleCnt="0"/>
      <dgm:spPr/>
    </dgm:pt>
    <dgm:pt modelId="{58584CBF-970A-4DDA-81BE-79A02D4EF081}" type="pres">
      <dgm:prSet presAssocID="{764DBAD8-4588-4805-B9A1-361A054F3E0B}" presName="linNode" presStyleCnt="0"/>
      <dgm:spPr/>
    </dgm:pt>
    <dgm:pt modelId="{09AB42F5-0E43-48F0-A69A-74ADAF48C0C8}" type="pres">
      <dgm:prSet presAssocID="{764DBAD8-4588-4805-B9A1-361A054F3E0B}" presName="parentText" presStyleLbl="node1" presStyleIdx="1" presStyleCnt="3" custScaleX="85803">
        <dgm:presLayoutVars>
          <dgm:chMax val="1"/>
          <dgm:bulletEnabled val="1"/>
        </dgm:presLayoutVars>
      </dgm:prSet>
      <dgm:spPr/>
    </dgm:pt>
    <dgm:pt modelId="{DC16E66E-DE3C-4974-BE7D-98375D9FD07F}" type="pres">
      <dgm:prSet presAssocID="{764DBAD8-4588-4805-B9A1-361A054F3E0B}" presName="descendantText" presStyleLbl="alignAccFollowNode1" presStyleIdx="1" presStyleCnt="3">
        <dgm:presLayoutVars>
          <dgm:bulletEnabled val="1"/>
        </dgm:presLayoutVars>
      </dgm:prSet>
      <dgm:spPr/>
    </dgm:pt>
    <dgm:pt modelId="{86023B84-E0D9-4C60-BF9E-FBEA45355478}" type="pres">
      <dgm:prSet presAssocID="{4674BCF1-D96E-4364-B5E9-F6AB3B3C1D20}" presName="sp" presStyleCnt="0"/>
      <dgm:spPr/>
    </dgm:pt>
    <dgm:pt modelId="{2B2C4768-10B4-48CD-97D8-2BF2B6F54192}" type="pres">
      <dgm:prSet presAssocID="{E6A70B81-0858-493D-985A-9E5F066A1719}" presName="linNode" presStyleCnt="0"/>
      <dgm:spPr/>
    </dgm:pt>
    <dgm:pt modelId="{B7498EE1-B191-480B-98E8-2F0B9DA42F02}" type="pres">
      <dgm:prSet presAssocID="{E6A70B81-0858-493D-985A-9E5F066A1719}" presName="parentText" presStyleLbl="node1" presStyleIdx="2" presStyleCnt="3" custScaleX="85803">
        <dgm:presLayoutVars>
          <dgm:chMax val="1"/>
          <dgm:bulletEnabled val="1"/>
        </dgm:presLayoutVars>
      </dgm:prSet>
      <dgm:spPr/>
    </dgm:pt>
    <dgm:pt modelId="{E2AAA218-D295-4B25-AC45-5B152E07D280}" type="pres">
      <dgm:prSet presAssocID="{E6A70B81-0858-493D-985A-9E5F066A1719}" presName="descendantText" presStyleLbl="alignAccFollowNode1" presStyleIdx="2" presStyleCnt="3">
        <dgm:presLayoutVars>
          <dgm:bulletEnabled val="1"/>
        </dgm:presLayoutVars>
      </dgm:prSet>
      <dgm:spPr/>
    </dgm:pt>
  </dgm:ptLst>
  <dgm:cxnLst>
    <dgm:cxn modelId="{7F5CB707-C8F1-4AFC-BA7C-F5323FBB342B}" type="presOf" srcId="{E6A70B81-0858-493D-985A-9E5F066A1719}" destId="{B7498EE1-B191-480B-98E8-2F0B9DA42F02}" srcOrd="0" destOrd="0" presId="urn:microsoft.com/office/officeart/2005/8/layout/vList5"/>
    <dgm:cxn modelId="{E381BF07-D9C1-40AA-B618-F46346E6AC8E}" type="presOf" srcId="{4E626F60-5BE0-49A2-83A2-44F5FCE4C953}" destId="{6DA6107A-2AB6-4EE0-AF15-C4444EDC66CF}" srcOrd="0" destOrd="0" presId="urn:microsoft.com/office/officeart/2005/8/layout/vList5"/>
    <dgm:cxn modelId="{205E8D0C-AA7D-4BBC-9608-AFC340B554BA}" type="presOf" srcId="{5F7AEE17-84A4-4356-8CE2-0109EB1B0E9E}" destId="{DC16E66E-DE3C-4974-BE7D-98375D9FD07F}" srcOrd="0" destOrd="0" presId="urn:microsoft.com/office/officeart/2005/8/layout/vList5"/>
    <dgm:cxn modelId="{36FD4810-38BD-4324-9B7A-FC94EA262319}" srcId="{764DBAD8-4588-4805-B9A1-361A054F3E0B}" destId="{33C33D54-348B-40DD-A623-48E0265561C6}" srcOrd="2" destOrd="0" parTransId="{C0D65CA2-22A3-4150-AD48-6276433784E7}" sibTransId="{C9D99BE4-3E4D-480F-A3A8-ECEF2E22E86A}"/>
    <dgm:cxn modelId="{E4A74A14-7D5A-4F72-A515-955E53AB5DD8}" srcId="{E8E093AA-A304-4267-A77A-EAAD686FBF5C}" destId="{E6A70B81-0858-493D-985A-9E5F066A1719}" srcOrd="2" destOrd="0" parTransId="{9AC1D5F4-AFB2-4F4D-B190-48299B6B208E}" sibTransId="{B6FCE1F5-17C4-4CA9-BA1F-9994F1C0C202}"/>
    <dgm:cxn modelId="{32BF7B14-C6D5-45D6-B213-8C161076690A}" srcId="{E6A70B81-0858-493D-985A-9E5F066A1719}" destId="{E6EDFBDB-7971-4F55-A4F5-CF3EE181B52A}" srcOrd="1" destOrd="0" parTransId="{49E230D8-5A3D-4FA1-820B-961412CC3A05}" sibTransId="{211FD9A7-A3FC-46A9-A2DA-842BABB43498}"/>
    <dgm:cxn modelId="{34BA1B1F-CD5C-4E05-9E38-C2A3CA4D03F5}" srcId="{3939D0BC-91CA-41E7-9F9C-C15DC0E46810}" destId="{4E626F60-5BE0-49A2-83A2-44F5FCE4C953}" srcOrd="0" destOrd="0" parTransId="{6FCC7B7C-19A0-49CA-B3BC-6FBBDDC5F51E}" sibTransId="{78D84AA3-F876-4E5B-9745-5AFE0501056A}"/>
    <dgm:cxn modelId="{81297927-8FEA-4164-88C2-4B29528E5249}" type="presOf" srcId="{6342342B-EA5C-46A2-B13C-76C1D5F07299}" destId="{DC16E66E-DE3C-4974-BE7D-98375D9FD07F}" srcOrd="0" destOrd="3" presId="urn:microsoft.com/office/officeart/2005/8/layout/vList5"/>
    <dgm:cxn modelId="{1A81F14A-C5C4-4972-9854-A44D5A6948EB}" type="presOf" srcId="{67C6F57A-E3E6-487B-BAAA-094A440817A7}" destId="{6DA6107A-2AB6-4EE0-AF15-C4444EDC66CF}" srcOrd="0" destOrd="2" presId="urn:microsoft.com/office/officeart/2005/8/layout/vList5"/>
    <dgm:cxn modelId="{6C8C464D-994C-43D2-BA6A-5F73C03ED977}" srcId="{3939D0BC-91CA-41E7-9F9C-C15DC0E46810}" destId="{41656447-B54F-4D98-95E2-82FF4CED2096}" srcOrd="1" destOrd="0" parTransId="{9B4CB025-6202-4B69-BFB4-EECAC082FBB4}" sibTransId="{73DE087E-0385-49C2-932A-F53A31FB419F}"/>
    <dgm:cxn modelId="{62E24B4D-08A2-43C4-B829-406473963D23}" srcId="{E6A70B81-0858-493D-985A-9E5F066A1719}" destId="{85398BC1-56B2-48AD-B21E-A59EB57C662F}" srcOrd="0" destOrd="0" parTransId="{89356A07-9E2D-4475-8CCB-06DA7154DFF1}" sibTransId="{C0CEB827-9D10-4971-BECF-B7216C469706}"/>
    <dgm:cxn modelId="{F125996E-AEBA-4945-9C69-0FD1823A8676}" srcId="{E8E093AA-A304-4267-A77A-EAAD686FBF5C}" destId="{764DBAD8-4588-4805-B9A1-361A054F3E0B}" srcOrd="1" destOrd="0" parTransId="{455C7B4A-B156-4EBD-84A0-46E2BB35844B}" sibTransId="{4674BCF1-D96E-4364-B5E9-F6AB3B3C1D20}"/>
    <dgm:cxn modelId="{07EB7E72-D06B-4261-B22A-54C85CDFA6A3}" type="presOf" srcId="{E8E093AA-A304-4267-A77A-EAAD686FBF5C}" destId="{8331ACB5-D364-41E2-8E45-C8DF7CB949E7}" srcOrd="0" destOrd="0" presId="urn:microsoft.com/office/officeart/2005/8/layout/vList5"/>
    <dgm:cxn modelId="{70763B56-8B1D-4CDC-A40B-6CB05BF666FC}" type="presOf" srcId="{1CE89216-EEC5-4C8C-B3D9-3721C0C1C11D}" destId="{DC16E66E-DE3C-4974-BE7D-98375D9FD07F}" srcOrd="0" destOrd="1" presId="urn:microsoft.com/office/officeart/2005/8/layout/vList5"/>
    <dgm:cxn modelId="{58B29656-9088-495A-857F-52250427060C}" type="presOf" srcId="{3939D0BC-91CA-41E7-9F9C-C15DC0E46810}" destId="{2B4C0811-FB74-4300-8F49-9BC181E6A985}" srcOrd="0" destOrd="0" presId="urn:microsoft.com/office/officeart/2005/8/layout/vList5"/>
    <dgm:cxn modelId="{990F8057-9BDD-4A0C-B3DD-74E853F53B80}" type="presOf" srcId="{41656447-B54F-4D98-95E2-82FF4CED2096}" destId="{6DA6107A-2AB6-4EE0-AF15-C4444EDC66CF}" srcOrd="0" destOrd="1" presId="urn:microsoft.com/office/officeart/2005/8/layout/vList5"/>
    <dgm:cxn modelId="{150D7E91-0434-4155-BF2F-24606AFFA695}" type="presOf" srcId="{764DBAD8-4588-4805-B9A1-361A054F3E0B}" destId="{09AB42F5-0E43-48F0-A69A-74ADAF48C0C8}" srcOrd="0" destOrd="0" presId="urn:microsoft.com/office/officeart/2005/8/layout/vList5"/>
    <dgm:cxn modelId="{FF3CC4A4-82D5-498B-9CFD-240C2061F608}" srcId="{E8E093AA-A304-4267-A77A-EAAD686FBF5C}" destId="{3939D0BC-91CA-41E7-9F9C-C15DC0E46810}" srcOrd="0" destOrd="0" parTransId="{DF146C17-AE83-4B4B-9B72-193FAA9758CF}" sibTransId="{E165A8A5-311D-4DF2-B076-AEA42BB9C590}"/>
    <dgm:cxn modelId="{A7E0F0AA-1B2B-4461-89BC-B70C320F7335}" type="presOf" srcId="{85398BC1-56B2-48AD-B21E-A59EB57C662F}" destId="{E2AAA218-D295-4B25-AC45-5B152E07D280}" srcOrd="0" destOrd="0" presId="urn:microsoft.com/office/officeart/2005/8/layout/vList5"/>
    <dgm:cxn modelId="{522B86B8-0052-4458-B903-686B3313AC08}" type="presOf" srcId="{33C33D54-348B-40DD-A623-48E0265561C6}" destId="{DC16E66E-DE3C-4974-BE7D-98375D9FD07F}" srcOrd="0" destOrd="2" presId="urn:microsoft.com/office/officeart/2005/8/layout/vList5"/>
    <dgm:cxn modelId="{B99F0BC6-9BB6-44E3-9752-6657ED0DD0EB}" srcId="{764DBAD8-4588-4805-B9A1-361A054F3E0B}" destId="{6342342B-EA5C-46A2-B13C-76C1D5F07299}" srcOrd="3" destOrd="0" parTransId="{E980C2CC-4D4B-41D0-9A3A-A1CAB170D4FA}" sibTransId="{8B9E7923-BFB4-49DF-9710-394B042A4573}"/>
    <dgm:cxn modelId="{FE38C1D8-1114-44BF-969D-5C1420C377CE}" srcId="{764DBAD8-4588-4805-B9A1-361A054F3E0B}" destId="{5F7AEE17-84A4-4356-8CE2-0109EB1B0E9E}" srcOrd="0" destOrd="0" parTransId="{E137F7F2-050B-4979-9D57-30F0F0C60CA5}" sibTransId="{3EE091BC-2861-470F-BB4C-BEDD4A20541B}"/>
    <dgm:cxn modelId="{ED9186DD-AD4A-450B-B980-79D6F62FCE0F}" type="presOf" srcId="{E6EDFBDB-7971-4F55-A4F5-CF3EE181B52A}" destId="{E2AAA218-D295-4B25-AC45-5B152E07D280}" srcOrd="0" destOrd="1" presId="urn:microsoft.com/office/officeart/2005/8/layout/vList5"/>
    <dgm:cxn modelId="{F29917E8-C7D3-43A3-8D74-47C8AD73B76F}" srcId="{3939D0BC-91CA-41E7-9F9C-C15DC0E46810}" destId="{67C6F57A-E3E6-487B-BAAA-094A440817A7}" srcOrd="2" destOrd="0" parTransId="{FC1EEA42-255E-492C-A540-BA368A8D68F5}" sibTransId="{F13DC882-914A-42B2-A81C-C3CCB736794A}"/>
    <dgm:cxn modelId="{F014ADF7-18AD-43AE-B752-281AD3C48D98}" srcId="{764DBAD8-4588-4805-B9A1-361A054F3E0B}" destId="{1CE89216-EEC5-4C8C-B3D9-3721C0C1C11D}" srcOrd="1" destOrd="0" parTransId="{65A04D69-7C88-45C4-BF8D-7F93D9815C72}" sibTransId="{15F36FDF-7593-4050-BD77-99128860067C}"/>
    <dgm:cxn modelId="{4AB5E9B7-4B1A-4E72-AEE6-CB6972B3E644}" type="presParOf" srcId="{8331ACB5-D364-41E2-8E45-C8DF7CB949E7}" destId="{591CAF31-55C8-4AB0-91FF-04418F920B68}" srcOrd="0" destOrd="0" presId="urn:microsoft.com/office/officeart/2005/8/layout/vList5"/>
    <dgm:cxn modelId="{A8B4F760-3A73-4C81-842F-3F77833ED950}" type="presParOf" srcId="{591CAF31-55C8-4AB0-91FF-04418F920B68}" destId="{2B4C0811-FB74-4300-8F49-9BC181E6A985}" srcOrd="0" destOrd="0" presId="urn:microsoft.com/office/officeart/2005/8/layout/vList5"/>
    <dgm:cxn modelId="{D5E10355-3765-4C39-B879-EC71730F28E6}" type="presParOf" srcId="{591CAF31-55C8-4AB0-91FF-04418F920B68}" destId="{6DA6107A-2AB6-4EE0-AF15-C4444EDC66CF}" srcOrd="1" destOrd="0" presId="urn:microsoft.com/office/officeart/2005/8/layout/vList5"/>
    <dgm:cxn modelId="{0FF19DA9-13AE-4379-A039-FC02A7F26630}" type="presParOf" srcId="{8331ACB5-D364-41E2-8E45-C8DF7CB949E7}" destId="{F6593A81-F240-4A32-AD68-1664144B8523}" srcOrd="1" destOrd="0" presId="urn:microsoft.com/office/officeart/2005/8/layout/vList5"/>
    <dgm:cxn modelId="{043390E9-6086-434B-B73C-B898167AFFE9}" type="presParOf" srcId="{8331ACB5-D364-41E2-8E45-C8DF7CB949E7}" destId="{58584CBF-970A-4DDA-81BE-79A02D4EF081}" srcOrd="2" destOrd="0" presId="urn:microsoft.com/office/officeart/2005/8/layout/vList5"/>
    <dgm:cxn modelId="{03A5C8FA-B4EF-4B22-B436-51D5608C52E1}" type="presParOf" srcId="{58584CBF-970A-4DDA-81BE-79A02D4EF081}" destId="{09AB42F5-0E43-48F0-A69A-74ADAF48C0C8}" srcOrd="0" destOrd="0" presId="urn:microsoft.com/office/officeart/2005/8/layout/vList5"/>
    <dgm:cxn modelId="{7351B444-CD0C-4BFA-A960-8F348FA1EF6F}" type="presParOf" srcId="{58584CBF-970A-4DDA-81BE-79A02D4EF081}" destId="{DC16E66E-DE3C-4974-BE7D-98375D9FD07F}" srcOrd="1" destOrd="0" presId="urn:microsoft.com/office/officeart/2005/8/layout/vList5"/>
    <dgm:cxn modelId="{45BC688F-8929-4A5E-909F-5677238F85F4}" type="presParOf" srcId="{8331ACB5-D364-41E2-8E45-C8DF7CB949E7}" destId="{86023B84-E0D9-4C60-BF9E-FBEA45355478}" srcOrd="3" destOrd="0" presId="urn:microsoft.com/office/officeart/2005/8/layout/vList5"/>
    <dgm:cxn modelId="{265BDC25-8962-41A2-AD6E-5DAD4C633816}" type="presParOf" srcId="{8331ACB5-D364-41E2-8E45-C8DF7CB949E7}" destId="{2B2C4768-10B4-48CD-97D8-2BF2B6F54192}" srcOrd="4" destOrd="0" presId="urn:microsoft.com/office/officeart/2005/8/layout/vList5"/>
    <dgm:cxn modelId="{8D630F08-D1AD-4484-B265-C04C28F1FD3E}" type="presParOf" srcId="{2B2C4768-10B4-48CD-97D8-2BF2B6F54192}" destId="{B7498EE1-B191-480B-98E8-2F0B9DA42F02}" srcOrd="0" destOrd="0" presId="urn:microsoft.com/office/officeart/2005/8/layout/vList5"/>
    <dgm:cxn modelId="{748BD182-9660-4996-822D-12D039D30214}" type="presParOf" srcId="{2B2C4768-10B4-48CD-97D8-2BF2B6F54192}" destId="{E2AAA218-D295-4B25-AC45-5B152E07D28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EE91967-B9DB-4754-B02B-5F7AF3870F1C}"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003270C8-B4DE-4FB5-9964-6AFCBFBC1170}">
      <dgm:prSet custT="1"/>
      <dgm:spPr/>
      <dgm:t>
        <a:bodyPr/>
        <a:lstStyle/>
        <a:p>
          <a:r>
            <a:rPr lang="en-US" sz="2400" b="0" i="0" baseline="0" dirty="0"/>
            <a:t>Setup adds multiple TempDB data files during a new instance installation. </a:t>
          </a:r>
          <a:endParaRPr lang="en-US" sz="2400" dirty="0"/>
        </a:p>
      </dgm:t>
    </dgm:pt>
    <dgm:pt modelId="{93D4DC7C-44BD-41F4-81CD-C27EC3D909A3}" type="parTrans" cxnId="{192CDFB3-0DA9-4F9F-82B6-B7503621AEEF}">
      <dgm:prSet/>
      <dgm:spPr/>
      <dgm:t>
        <a:bodyPr/>
        <a:lstStyle/>
        <a:p>
          <a:endParaRPr lang="en-US"/>
        </a:p>
      </dgm:t>
    </dgm:pt>
    <dgm:pt modelId="{3CEB64FD-AAFD-4478-A9A0-141C446D19FB}" type="sibTrans" cxnId="{192CDFB3-0DA9-4F9F-82B6-B7503621AEEF}">
      <dgm:prSet/>
      <dgm:spPr/>
      <dgm:t>
        <a:bodyPr/>
        <a:lstStyle/>
        <a:p>
          <a:endParaRPr lang="en-US"/>
        </a:p>
      </dgm:t>
    </dgm:pt>
    <dgm:pt modelId="{9FE8D351-07B5-4B0E-B95C-B342EF503D66}">
      <dgm:prSet custT="1"/>
      <dgm:spPr/>
      <dgm:t>
        <a:bodyPr/>
        <a:lstStyle/>
        <a:p>
          <a:r>
            <a:rPr lang="en-US" sz="2400" b="0" i="0" baseline="0" dirty="0"/>
            <a:t>By default, setup adds as many TempDB data files as the logical processor count or eight, whichever is lower.</a:t>
          </a:r>
          <a:endParaRPr lang="en-US" sz="2400" dirty="0"/>
        </a:p>
      </dgm:t>
    </dgm:pt>
    <dgm:pt modelId="{779C3BAD-B2A3-4ECA-BC21-823A89904466}" type="parTrans" cxnId="{48868268-BDE9-43BB-B530-2CA7BCA3013D}">
      <dgm:prSet/>
      <dgm:spPr/>
      <dgm:t>
        <a:bodyPr/>
        <a:lstStyle/>
        <a:p>
          <a:endParaRPr lang="en-US"/>
        </a:p>
      </dgm:t>
    </dgm:pt>
    <dgm:pt modelId="{9D93A38E-9BCD-4508-9F30-FF05650C94D7}" type="sibTrans" cxnId="{48868268-BDE9-43BB-B530-2CA7BCA3013D}">
      <dgm:prSet/>
      <dgm:spPr/>
      <dgm:t>
        <a:bodyPr/>
        <a:lstStyle/>
        <a:p>
          <a:endParaRPr lang="en-US"/>
        </a:p>
      </dgm:t>
    </dgm:pt>
    <dgm:pt modelId="{D605A8F9-265B-41CA-AA17-F3B2DA322537}">
      <dgm:prSet custT="1"/>
      <dgm:spPr/>
      <dgm:t>
        <a:bodyPr/>
        <a:lstStyle/>
        <a:p>
          <a:r>
            <a:rPr lang="en-US" sz="2400" dirty="0"/>
            <a:t>Trace Flags 1117 and 1118 is enabled by default</a:t>
          </a:r>
        </a:p>
      </dgm:t>
    </dgm:pt>
    <dgm:pt modelId="{AB8ED161-305A-433D-A143-E306C43C943E}" type="parTrans" cxnId="{1570B11C-470E-4AB0-AE67-83F9B938E044}">
      <dgm:prSet/>
      <dgm:spPr/>
      <dgm:t>
        <a:bodyPr/>
        <a:lstStyle/>
        <a:p>
          <a:endParaRPr lang="en-US"/>
        </a:p>
      </dgm:t>
    </dgm:pt>
    <dgm:pt modelId="{1CA2C1B3-7725-42D8-A2ED-FEC2EABF4191}" type="sibTrans" cxnId="{1570B11C-470E-4AB0-AE67-83F9B938E044}">
      <dgm:prSet/>
      <dgm:spPr/>
      <dgm:t>
        <a:bodyPr/>
        <a:lstStyle/>
        <a:p>
          <a:endParaRPr lang="en-US"/>
        </a:p>
      </dgm:t>
    </dgm:pt>
    <dgm:pt modelId="{1A7C7F09-ED16-433D-882A-16D134191250}">
      <dgm:prSet custT="1"/>
      <dgm:spPr/>
      <dgm:t>
        <a:bodyPr/>
        <a:lstStyle/>
        <a:p>
          <a:r>
            <a:rPr lang="en-US" sz="2400" b="0" i="0" baseline="0" dirty="0"/>
            <a:t>When there are multiple TempDB data files, all files </a:t>
          </a:r>
          <a:r>
            <a:rPr lang="en-US" sz="2400" b="0" i="0" baseline="0" dirty="0" err="1"/>
            <a:t>autogrow</a:t>
          </a:r>
          <a:r>
            <a:rPr lang="en-US" sz="2400" b="0" i="0" baseline="0" dirty="0"/>
            <a:t> at the same time and by the same amount, depending on growth settings..</a:t>
          </a:r>
          <a:endParaRPr lang="en-US" sz="2400" dirty="0"/>
        </a:p>
      </dgm:t>
    </dgm:pt>
    <dgm:pt modelId="{737C6B9C-7FBF-4CE4-9981-B899D3E37A5D}" type="parTrans" cxnId="{57FA345C-4A4F-4A15-85F3-8AC48E1073FD}">
      <dgm:prSet/>
      <dgm:spPr/>
      <dgm:t>
        <a:bodyPr/>
        <a:lstStyle/>
        <a:p>
          <a:endParaRPr lang="en-US"/>
        </a:p>
      </dgm:t>
    </dgm:pt>
    <dgm:pt modelId="{E5047A48-E209-4A39-BA15-CDBF1E4FA83F}" type="sibTrans" cxnId="{57FA345C-4A4F-4A15-85F3-8AC48E1073FD}">
      <dgm:prSet/>
      <dgm:spPr/>
      <dgm:t>
        <a:bodyPr/>
        <a:lstStyle/>
        <a:p>
          <a:endParaRPr lang="en-US"/>
        </a:p>
      </dgm:t>
    </dgm:pt>
    <dgm:pt modelId="{D61ECB28-EBF2-412E-9ED0-959EBBD800D1}">
      <dgm:prSet custT="1"/>
      <dgm:spPr/>
      <dgm:t>
        <a:bodyPr/>
        <a:lstStyle/>
        <a:p>
          <a:r>
            <a:rPr lang="en-US" sz="2400" b="0" i="0" baseline="0" dirty="0"/>
            <a:t>All allocations in TempDB use uniform extents. </a:t>
          </a:r>
          <a:endParaRPr lang="en-US" sz="2400" dirty="0"/>
        </a:p>
      </dgm:t>
    </dgm:pt>
    <dgm:pt modelId="{7C108812-CAD4-4A01-9177-C2647EE42660}" type="parTrans" cxnId="{4ABAD8B7-53DB-4F24-BF16-BCF7E46B59D4}">
      <dgm:prSet/>
      <dgm:spPr/>
      <dgm:t>
        <a:bodyPr/>
        <a:lstStyle/>
        <a:p>
          <a:endParaRPr lang="en-US"/>
        </a:p>
      </dgm:t>
    </dgm:pt>
    <dgm:pt modelId="{AEB85A40-6CCB-4E89-A7D9-EA46274C754C}" type="sibTrans" cxnId="{4ABAD8B7-53DB-4F24-BF16-BCF7E46B59D4}">
      <dgm:prSet/>
      <dgm:spPr/>
      <dgm:t>
        <a:bodyPr/>
        <a:lstStyle/>
        <a:p>
          <a:endParaRPr lang="en-US"/>
        </a:p>
      </dgm:t>
    </dgm:pt>
    <dgm:pt modelId="{A7F9D553-CE6F-4B1B-8842-2DCB4E241B73}">
      <dgm:prSet custT="1"/>
      <dgm:spPr/>
      <dgm:t>
        <a:bodyPr/>
        <a:lstStyle/>
        <a:p>
          <a:r>
            <a:rPr lang="en-US" sz="2000" b="0" i="0" baseline="0"/>
            <a:t>For the primary filegroup, the AUTOGROW_ALL_FILES property is turned on and the property can't be modified.</a:t>
          </a:r>
          <a:endParaRPr lang="en-US" sz="2000"/>
        </a:p>
      </dgm:t>
    </dgm:pt>
    <dgm:pt modelId="{79F7FC2B-0BB3-438F-9428-6E5CA3B6855B}" type="parTrans" cxnId="{FA17673C-14A8-483C-8287-FB4BB22CF301}">
      <dgm:prSet/>
      <dgm:spPr/>
      <dgm:t>
        <a:bodyPr/>
        <a:lstStyle/>
        <a:p>
          <a:endParaRPr lang="en-US"/>
        </a:p>
      </dgm:t>
    </dgm:pt>
    <dgm:pt modelId="{F1FD716A-9F1B-42F5-8964-FE704E20AC42}" type="sibTrans" cxnId="{FA17673C-14A8-483C-8287-FB4BB22CF301}">
      <dgm:prSet/>
      <dgm:spPr/>
      <dgm:t>
        <a:bodyPr/>
        <a:lstStyle/>
        <a:p>
          <a:endParaRPr lang="en-US"/>
        </a:p>
      </dgm:t>
    </dgm:pt>
    <dgm:pt modelId="{D5389F69-93CD-4B7F-9947-81765275D55A}" type="pres">
      <dgm:prSet presAssocID="{FEE91967-B9DB-4754-B02B-5F7AF3870F1C}" presName="linear" presStyleCnt="0">
        <dgm:presLayoutVars>
          <dgm:animLvl val="lvl"/>
          <dgm:resizeHandles val="exact"/>
        </dgm:presLayoutVars>
      </dgm:prSet>
      <dgm:spPr/>
    </dgm:pt>
    <dgm:pt modelId="{4A54DB8C-1467-4A93-9284-0E8B3ED91A41}" type="pres">
      <dgm:prSet presAssocID="{003270C8-B4DE-4FB5-9964-6AFCBFBC1170}" presName="parentText" presStyleLbl="node1" presStyleIdx="0" presStyleCnt="3">
        <dgm:presLayoutVars>
          <dgm:chMax val="0"/>
          <dgm:bulletEnabled val="1"/>
        </dgm:presLayoutVars>
      </dgm:prSet>
      <dgm:spPr/>
    </dgm:pt>
    <dgm:pt modelId="{DF3C41E8-052E-48D8-99BF-A87B6B44A1DC}" type="pres">
      <dgm:prSet presAssocID="{003270C8-B4DE-4FB5-9964-6AFCBFBC1170}" presName="childText" presStyleLbl="revTx" presStyleIdx="0" presStyleCnt="2">
        <dgm:presLayoutVars>
          <dgm:bulletEnabled val="1"/>
        </dgm:presLayoutVars>
      </dgm:prSet>
      <dgm:spPr/>
    </dgm:pt>
    <dgm:pt modelId="{279A16C1-3BAF-481C-8853-3E280383C2C1}" type="pres">
      <dgm:prSet presAssocID="{D605A8F9-265B-41CA-AA17-F3B2DA322537}" presName="parentText" presStyleLbl="node1" presStyleIdx="1" presStyleCnt="3">
        <dgm:presLayoutVars>
          <dgm:chMax val="0"/>
          <dgm:bulletEnabled val="1"/>
        </dgm:presLayoutVars>
      </dgm:prSet>
      <dgm:spPr/>
    </dgm:pt>
    <dgm:pt modelId="{61880028-CB64-4334-9E57-A146E9D06599}" type="pres">
      <dgm:prSet presAssocID="{D605A8F9-265B-41CA-AA17-F3B2DA322537}" presName="childText" presStyleLbl="revTx" presStyleIdx="1" presStyleCnt="2">
        <dgm:presLayoutVars>
          <dgm:bulletEnabled val="1"/>
        </dgm:presLayoutVars>
      </dgm:prSet>
      <dgm:spPr/>
    </dgm:pt>
    <dgm:pt modelId="{740C2F51-1AFC-4160-AE2E-F2A55DD8153D}" type="pres">
      <dgm:prSet presAssocID="{A7F9D553-CE6F-4B1B-8842-2DCB4E241B73}" presName="parentText" presStyleLbl="node1" presStyleIdx="2" presStyleCnt="3">
        <dgm:presLayoutVars>
          <dgm:chMax val="0"/>
          <dgm:bulletEnabled val="1"/>
        </dgm:presLayoutVars>
      </dgm:prSet>
      <dgm:spPr/>
    </dgm:pt>
  </dgm:ptLst>
  <dgm:cxnLst>
    <dgm:cxn modelId="{1570B11C-470E-4AB0-AE67-83F9B938E044}" srcId="{FEE91967-B9DB-4754-B02B-5F7AF3870F1C}" destId="{D605A8F9-265B-41CA-AA17-F3B2DA322537}" srcOrd="1" destOrd="0" parTransId="{AB8ED161-305A-433D-A143-E306C43C943E}" sibTransId="{1CA2C1B3-7725-42D8-A2ED-FEC2EABF4191}"/>
    <dgm:cxn modelId="{FA17673C-14A8-483C-8287-FB4BB22CF301}" srcId="{FEE91967-B9DB-4754-B02B-5F7AF3870F1C}" destId="{A7F9D553-CE6F-4B1B-8842-2DCB4E241B73}" srcOrd="2" destOrd="0" parTransId="{79F7FC2B-0BB3-438F-9428-6E5CA3B6855B}" sibTransId="{F1FD716A-9F1B-42F5-8964-FE704E20AC42}"/>
    <dgm:cxn modelId="{57FA345C-4A4F-4A15-85F3-8AC48E1073FD}" srcId="{D605A8F9-265B-41CA-AA17-F3B2DA322537}" destId="{1A7C7F09-ED16-433D-882A-16D134191250}" srcOrd="0" destOrd="0" parTransId="{737C6B9C-7FBF-4CE4-9981-B899D3E37A5D}" sibTransId="{E5047A48-E209-4A39-BA15-CDBF1E4FA83F}"/>
    <dgm:cxn modelId="{48868268-BDE9-43BB-B530-2CA7BCA3013D}" srcId="{003270C8-B4DE-4FB5-9964-6AFCBFBC1170}" destId="{9FE8D351-07B5-4B0E-B95C-B342EF503D66}" srcOrd="0" destOrd="0" parTransId="{779C3BAD-B2A3-4ECA-BC21-823A89904466}" sibTransId="{9D93A38E-9BCD-4508-9F30-FF05650C94D7}"/>
    <dgm:cxn modelId="{ED166D6B-E8B7-403E-BA63-3719150A33DA}" type="presOf" srcId="{1A7C7F09-ED16-433D-882A-16D134191250}" destId="{61880028-CB64-4334-9E57-A146E9D06599}" srcOrd="0" destOrd="0" presId="urn:microsoft.com/office/officeart/2005/8/layout/vList2"/>
    <dgm:cxn modelId="{297B7282-A3E3-46AC-B4AB-89751E59DB34}" type="presOf" srcId="{FEE91967-B9DB-4754-B02B-5F7AF3870F1C}" destId="{D5389F69-93CD-4B7F-9947-81765275D55A}" srcOrd="0" destOrd="0" presId="urn:microsoft.com/office/officeart/2005/8/layout/vList2"/>
    <dgm:cxn modelId="{4CD58D86-CD7A-4EE5-AB5E-A57808FB8C54}" type="presOf" srcId="{D605A8F9-265B-41CA-AA17-F3B2DA322537}" destId="{279A16C1-3BAF-481C-8853-3E280383C2C1}" srcOrd="0" destOrd="0" presId="urn:microsoft.com/office/officeart/2005/8/layout/vList2"/>
    <dgm:cxn modelId="{A33F9487-AB8C-4FD8-9BCF-EF1FB8E71422}" type="presOf" srcId="{A7F9D553-CE6F-4B1B-8842-2DCB4E241B73}" destId="{740C2F51-1AFC-4160-AE2E-F2A55DD8153D}" srcOrd="0" destOrd="0" presId="urn:microsoft.com/office/officeart/2005/8/layout/vList2"/>
    <dgm:cxn modelId="{ABEBE994-5BF8-425D-A7FE-57F592099A48}" type="presOf" srcId="{003270C8-B4DE-4FB5-9964-6AFCBFBC1170}" destId="{4A54DB8C-1467-4A93-9284-0E8B3ED91A41}" srcOrd="0" destOrd="0" presId="urn:microsoft.com/office/officeart/2005/8/layout/vList2"/>
    <dgm:cxn modelId="{192CDFB3-0DA9-4F9F-82B6-B7503621AEEF}" srcId="{FEE91967-B9DB-4754-B02B-5F7AF3870F1C}" destId="{003270C8-B4DE-4FB5-9964-6AFCBFBC1170}" srcOrd="0" destOrd="0" parTransId="{93D4DC7C-44BD-41F4-81CD-C27EC3D909A3}" sibTransId="{3CEB64FD-AAFD-4478-A9A0-141C446D19FB}"/>
    <dgm:cxn modelId="{4ABAD8B7-53DB-4F24-BF16-BCF7E46B59D4}" srcId="{D605A8F9-265B-41CA-AA17-F3B2DA322537}" destId="{D61ECB28-EBF2-412E-9ED0-959EBBD800D1}" srcOrd="1" destOrd="0" parTransId="{7C108812-CAD4-4A01-9177-C2647EE42660}" sibTransId="{AEB85A40-6CCB-4E89-A7D9-EA46274C754C}"/>
    <dgm:cxn modelId="{8FF86CBD-A39F-4C1D-A21F-C9089AB56D33}" type="presOf" srcId="{D61ECB28-EBF2-412E-9ED0-959EBBD800D1}" destId="{61880028-CB64-4334-9E57-A146E9D06599}" srcOrd="0" destOrd="1" presId="urn:microsoft.com/office/officeart/2005/8/layout/vList2"/>
    <dgm:cxn modelId="{B765F2E9-747D-4AFA-8012-DCD28B11CDFE}" type="presOf" srcId="{9FE8D351-07B5-4B0E-B95C-B342EF503D66}" destId="{DF3C41E8-052E-48D8-99BF-A87B6B44A1DC}" srcOrd="0" destOrd="0" presId="urn:microsoft.com/office/officeart/2005/8/layout/vList2"/>
    <dgm:cxn modelId="{8968832A-30C6-46F3-84E0-C09AAAB92559}" type="presParOf" srcId="{D5389F69-93CD-4B7F-9947-81765275D55A}" destId="{4A54DB8C-1467-4A93-9284-0E8B3ED91A41}" srcOrd="0" destOrd="0" presId="urn:microsoft.com/office/officeart/2005/8/layout/vList2"/>
    <dgm:cxn modelId="{FB1499BD-06FB-4A61-BEB6-F9FFDF68865A}" type="presParOf" srcId="{D5389F69-93CD-4B7F-9947-81765275D55A}" destId="{DF3C41E8-052E-48D8-99BF-A87B6B44A1DC}" srcOrd="1" destOrd="0" presId="urn:microsoft.com/office/officeart/2005/8/layout/vList2"/>
    <dgm:cxn modelId="{E46EC7D6-0E71-4148-8F5C-B589137A9781}" type="presParOf" srcId="{D5389F69-93CD-4B7F-9947-81765275D55A}" destId="{279A16C1-3BAF-481C-8853-3E280383C2C1}" srcOrd="2" destOrd="0" presId="urn:microsoft.com/office/officeart/2005/8/layout/vList2"/>
    <dgm:cxn modelId="{C33F0DB4-A86A-4ED0-BCC7-FB2CE40336F2}" type="presParOf" srcId="{D5389F69-93CD-4B7F-9947-81765275D55A}" destId="{61880028-CB64-4334-9E57-A146E9D06599}" srcOrd="3" destOrd="0" presId="urn:microsoft.com/office/officeart/2005/8/layout/vList2"/>
    <dgm:cxn modelId="{35C8DE13-5FA6-485C-A99A-A26FFCCD31CB}" type="presParOf" srcId="{D5389F69-93CD-4B7F-9947-81765275D55A}" destId="{740C2F51-1AFC-4160-AE2E-F2A55DD8153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53D7EFAD-9D69-4131-B665-D784611009F2}">
      <dgm:prSet phldrT="[Text]"/>
      <dgm:spPr/>
      <dgm:t>
        <a:bodyPr/>
        <a:lstStyle/>
        <a:p>
          <a:pPr algn="l"/>
          <a:r>
            <a:rPr lang="en-US" dirty="0"/>
            <a:t>Memory-optimized metadata tables</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Key system tables become SCHEMA_ONLY memory optimized tables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B6106465-5966-4F90-9813-8FF8B4EA8BCF}">
      <dgm:prSet phldrT="[Text]"/>
      <dgm:spPr/>
      <dgm:t>
        <a:bodyPr/>
        <a:lstStyle/>
        <a:p>
          <a:r>
            <a:rPr lang="en-US" dirty="0"/>
            <a:t>Creates Latch free and Lock free structures</a:t>
          </a:r>
        </a:p>
      </dgm:t>
    </dgm:pt>
    <dgm:pt modelId="{2FF9DAB1-49B6-4898-B8F1-AD8D12641217}" type="parTrans" cxnId="{68B2683E-2C60-4A37-88CD-40C3F28AB0AB}">
      <dgm:prSet/>
      <dgm:spPr/>
      <dgm:t>
        <a:bodyPr/>
        <a:lstStyle/>
        <a:p>
          <a:endParaRPr lang="en-US"/>
        </a:p>
      </dgm:t>
    </dgm:pt>
    <dgm:pt modelId="{31159908-A39C-40E3-8E71-AAF910A33ABA}" type="sibTrans" cxnId="{68B2683E-2C60-4A37-88CD-40C3F28AB0AB}">
      <dgm:prSet/>
      <dgm:spPr/>
      <dgm:t>
        <a:bodyPr/>
        <a:lstStyle/>
        <a:p>
          <a:endParaRPr lang="en-US"/>
        </a:p>
      </dgm:t>
    </dgm:pt>
    <dgm:pt modelId="{75CF7833-ECED-463B-8BF3-B45869A845E2}">
      <dgm:prSet phldrT="[Text]"/>
      <dgm:spPr/>
      <dgm:t>
        <a:bodyPr/>
        <a:lstStyle/>
        <a:p>
          <a:r>
            <a:rPr lang="en-US" dirty="0"/>
            <a:t>Turn on with ALTER SERVER CONFIGURATION</a:t>
          </a:r>
        </a:p>
      </dgm:t>
    </dgm:pt>
    <dgm:pt modelId="{592F51EB-1156-4022-906E-D14DF6A76DFF}" type="parTrans" cxnId="{4A11845D-5E75-44DA-814D-94F72A165321}">
      <dgm:prSet/>
      <dgm:spPr/>
      <dgm:t>
        <a:bodyPr/>
        <a:lstStyle/>
        <a:p>
          <a:endParaRPr lang="en-US"/>
        </a:p>
      </dgm:t>
    </dgm:pt>
    <dgm:pt modelId="{107431EF-D4F3-4817-9D5B-175DEAB6DD1A}" type="sibTrans" cxnId="{4A11845D-5E75-44DA-814D-94F72A165321}">
      <dgm:prSet/>
      <dgm:spPr/>
      <dgm:t>
        <a:bodyPr/>
        <a:lstStyle/>
        <a:p>
          <a:endParaRPr lang="en-US"/>
        </a:p>
      </dgm:t>
    </dgm:pt>
    <dgm:pt modelId="{9C1F7831-81FB-46BC-AC02-95AC5E5FA5C7}">
      <dgm:prSet phldrT="[Text]"/>
      <dgm:spPr/>
      <dgm:t>
        <a:bodyPr/>
        <a:lstStyle/>
        <a:p>
          <a:r>
            <a:rPr lang="en-US" dirty="0"/>
            <a:t>This is NOT user data just metadata so memory requirements small</a:t>
          </a:r>
        </a:p>
      </dgm:t>
    </dgm:pt>
    <dgm:pt modelId="{F85808CB-CB37-4661-846A-EBC424A3F77A}" type="parTrans" cxnId="{00A49946-A43A-425A-B4B3-02F8973B2753}">
      <dgm:prSet/>
      <dgm:spPr/>
      <dgm:t>
        <a:bodyPr/>
        <a:lstStyle/>
        <a:p>
          <a:endParaRPr lang="en-US"/>
        </a:p>
      </dgm:t>
    </dgm:pt>
    <dgm:pt modelId="{1C2B95D7-8FE3-440C-BBC2-CAC918D4C7FB}" type="sibTrans" cxnId="{00A49946-A43A-425A-B4B3-02F8973B2753}">
      <dgm:prSet/>
      <dgm:spPr/>
      <dgm:t>
        <a:bodyPr/>
        <a:lstStyle/>
        <a:p>
          <a:endParaRPr lang="en-US"/>
        </a:p>
      </dgm:t>
    </dgm:pt>
    <dgm:pt modelId="{FAFA0E12-CD83-4291-9A0A-3A4666240E27}">
      <dgm:prSet phldrT="[Text]"/>
      <dgm:spPr/>
      <dgm:t>
        <a:bodyPr/>
        <a:lstStyle/>
        <a:p>
          <a:pPr algn="l"/>
          <a:r>
            <a:rPr lang="en-US" dirty="0"/>
            <a:t>Default Changes to reduce TempDB contention</a:t>
          </a:r>
        </a:p>
      </dgm:t>
    </dgm:pt>
    <dgm:pt modelId="{2663510F-A77F-4C08-8B70-A5FE6929ABB2}" type="parTrans" cxnId="{E68DB2B3-2B21-4988-8112-F74C5C5154AC}">
      <dgm:prSet/>
      <dgm:spPr/>
      <dgm:t>
        <a:bodyPr/>
        <a:lstStyle/>
        <a:p>
          <a:endParaRPr lang="en-US"/>
        </a:p>
      </dgm:t>
    </dgm:pt>
    <dgm:pt modelId="{6EBA8A37-DA89-4E9B-B713-E90B06523AF9}" type="sibTrans" cxnId="{E68DB2B3-2B21-4988-8112-F74C5C5154AC}">
      <dgm:prSet/>
      <dgm:spPr/>
      <dgm:t>
        <a:bodyPr/>
        <a:lstStyle/>
        <a:p>
          <a:endParaRPr lang="en-US"/>
        </a:p>
      </dgm:t>
    </dgm:pt>
    <dgm:pt modelId="{4E77DE98-D3A5-44BA-B9FC-10ACD4DA861B}">
      <dgm:prSet phldrT="[Text]"/>
      <dgm:spPr/>
      <dgm:t>
        <a:bodyPr/>
        <a:lstStyle/>
        <a:p>
          <a:pPr algn="l"/>
          <a:r>
            <a:rPr lang="en-US" dirty="0"/>
            <a:t>Temp table cache improvements</a:t>
          </a:r>
        </a:p>
      </dgm:t>
    </dgm:pt>
    <dgm:pt modelId="{62799938-8AF0-4439-A33C-C25AA3FE0FE2}" type="parTrans" cxnId="{4E56DF81-0A64-4F28-9B6A-F72D85968C99}">
      <dgm:prSet/>
      <dgm:spPr/>
      <dgm:t>
        <a:bodyPr/>
        <a:lstStyle/>
        <a:p>
          <a:endParaRPr lang="en-US"/>
        </a:p>
      </dgm:t>
    </dgm:pt>
    <dgm:pt modelId="{F9CC046E-6EFA-4A5A-99AE-53B9563A8AD0}" type="sibTrans" cxnId="{4E56DF81-0A64-4F28-9B6A-F72D85968C99}">
      <dgm:prSet/>
      <dgm:spPr/>
      <dgm:t>
        <a:bodyPr/>
        <a:lstStyle/>
        <a:p>
          <a:endParaRPr lang="en-US"/>
        </a:p>
      </dgm:t>
    </dgm:pt>
    <dgm:pt modelId="{4202FDFD-EE00-40E4-9445-91FA8B6727A0}">
      <dgm:prSet phldrT="[Text]"/>
      <dgm:spPr/>
      <dgm:t>
        <a:bodyPr/>
        <a:lstStyle/>
        <a:p>
          <a:pPr algn="l"/>
          <a:r>
            <a:rPr lang="en-US" dirty="0"/>
            <a:t>Partitioning cache objects</a:t>
          </a:r>
        </a:p>
      </dgm:t>
    </dgm:pt>
    <dgm:pt modelId="{A6C701C1-5720-4500-9109-73B95F0CFB1F}" type="parTrans" cxnId="{39515FBB-04F9-4D2F-85AB-1894D13B7CB1}">
      <dgm:prSet/>
      <dgm:spPr/>
      <dgm:t>
        <a:bodyPr/>
        <a:lstStyle/>
        <a:p>
          <a:endParaRPr lang="en-US"/>
        </a:p>
      </dgm:t>
    </dgm:pt>
    <dgm:pt modelId="{734AF5EA-0693-4F43-9024-2E3F0E7EE514}" type="sibTrans" cxnId="{39515FBB-04F9-4D2F-85AB-1894D13B7CB1}">
      <dgm:prSet/>
      <dgm:spPr/>
      <dgm:t>
        <a:bodyPr/>
        <a:lstStyle/>
        <a:p>
          <a:endParaRPr lang="en-US"/>
        </a:p>
      </dgm:t>
    </dgm:pt>
    <dgm:pt modelId="{C5EABEB0-8B69-4079-BBDE-360EDEF56C97}">
      <dgm:prSet phldrT="[Text]"/>
      <dgm:spPr/>
      <dgm:t>
        <a:bodyPr/>
        <a:lstStyle/>
        <a:p>
          <a:pPr algn="l"/>
          <a:r>
            <a:rPr lang="en-US" dirty="0"/>
            <a:t>Optimizing cache lookups</a:t>
          </a:r>
        </a:p>
      </dgm:t>
    </dgm:pt>
    <dgm:pt modelId="{A5646A27-95CF-4078-9902-070B8594DAAD}" type="parTrans" cxnId="{EBF61B93-C1D7-4227-9C35-668735440F94}">
      <dgm:prSet/>
      <dgm:spPr/>
      <dgm:t>
        <a:bodyPr/>
        <a:lstStyle/>
        <a:p>
          <a:endParaRPr lang="en-US"/>
        </a:p>
      </dgm:t>
    </dgm:pt>
    <dgm:pt modelId="{FAEA5B83-AA5F-4D89-B0F0-6B44CF3E4F39}" type="sibTrans" cxnId="{EBF61B93-C1D7-4227-9C35-668735440F94}">
      <dgm:prSet/>
      <dgm:spPr/>
      <dgm:t>
        <a:bodyPr/>
        <a:lstStyle/>
        <a:p>
          <a:endParaRPr lang="en-US"/>
        </a:p>
      </dgm:t>
    </dgm:pt>
    <dgm:pt modelId="{CEBC153D-6061-4C2D-B2A2-CDAB6EC1FD5A}">
      <dgm:prSet phldrT="[Text]"/>
      <dgm:spPr/>
      <dgm:t>
        <a:bodyPr/>
        <a:lstStyle/>
        <a:p>
          <a:pPr algn="l"/>
          <a:r>
            <a:rPr lang="en-US" dirty="0"/>
            <a:t>Concurrent PFS updates</a:t>
          </a:r>
        </a:p>
      </dgm:t>
    </dgm:pt>
    <dgm:pt modelId="{5D70602B-0A0A-4C4A-BD52-7E4202C05BC8}" type="parTrans" cxnId="{07E4C428-219C-4590-90D7-0B22B514C081}">
      <dgm:prSet/>
      <dgm:spPr/>
      <dgm:t>
        <a:bodyPr/>
        <a:lstStyle/>
        <a:p>
          <a:endParaRPr lang="en-US"/>
        </a:p>
      </dgm:t>
    </dgm:pt>
    <dgm:pt modelId="{CE4F5F12-D106-4055-9BF1-E5BFD677C924}" type="sibTrans" cxnId="{07E4C428-219C-4590-90D7-0B22B514C081}">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8C01B7A6-CFED-4974-8D4C-709191FC3287}" type="pres">
      <dgm:prSet presAssocID="{FAFA0E12-CD83-4291-9A0A-3A4666240E27}" presName="parentText" presStyleLbl="node1" presStyleIdx="0" presStyleCnt="2">
        <dgm:presLayoutVars>
          <dgm:chMax val="0"/>
          <dgm:bulletEnabled val="1"/>
        </dgm:presLayoutVars>
      </dgm:prSet>
      <dgm:spPr/>
    </dgm:pt>
    <dgm:pt modelId="{B5506A86-BD33-4663-8145-B0EAB3F0EBE2}" type="pres">
      <dgm:prSet presAssocID="{FAFA0E12-CD83-4291-9A0A-3A4666240E27}" presName="childText" presStyleLbl="revTx" presStyleIdx="0" presStyleCnt="2">
        <dgm:presLayoutVars>
          <dgm:bulletEnabled val="1"/>
        </dgm:presLayoutVars>
      </dgm:prSet>
      <dgm:spPr/>
    </dgm:pt>
    <dgm:pt modelId="{C6E835C1-CAA7-4C71-892C-77159276F6BE}" type="pres">
      <dgm:prSet presAssocID="{53D7EFAD-9D69-4131-B665-D784611009F2}" presName="parentText" presStyleLbl="node1" presStyleIdx="1" presStyleCnt="2">
        <dgm:presLayoutVars>
          <dgm:chMax val="0"/>
          <dgm:bulletEnabled val="1"/>
        </dgm:presLayoutVars>
      </dgm:prSet>
      <dgm:spPr/>
    </dgm:pt>
    <dgm:pt modelId="{F4F491F2-8310-4EDC-83BE-3E4CB6BFF77F}" type="pres">
      <dgm:prSet presAssocID="{53D7EFAD-9D69-4131-B665-D784611009F2}" presName="childText" presStyleLbl="revTx" presStyleIdx="1" presStyleCnt="2">
        <dgm:presLayoutVars>
          <dgm:bulletEnabled val="1"/>
        </dgm:presLayoutVars>
      </dgm:prSet>
      <dgm:spPr/>
    </dgm:pt>
  </dgm:ptLst>
  <dgm:cxnLst>
    <dgm:cxn modelId="{1A49B408-6545-403E-BA20-1E48A4287020}" type="presOf" srcId="{CEBC153D-6061-4C2D-B2A2-CDAB6EC1FD5A}" destId="{B5506A86-BD33-4663-8145-B0EAB3F0EBE2}" srcOrd="0" destOrd="0" presId="urn:microsoft.com/office/officeart/2005/8/layout/vList2"/>
    <dgm:cxn modelId="{E1DAE408-C082-4E93-9A3E-C250E47398F8}" type="presOf" srcId="{9C1F7831-81FB-46BC-AC02-95AC5E5FA5C7}" destId="{F4F491F2-8310-4EDC-83BE-3E4CB6BFF77F}" srcOrd="0" destOrd="3" presId="urn:microsoft.com/office/officeart/2005/8/layout/vList2"/>
    <dgm:cxn modelId="{9B340627-A63A-4DFF-AC09-486DDAC2FE19}" type="presOf" srcId="{FAFA0E12-CD83-4291-9A0A-3A4666240E27}" destId="{8C01B7A6-CFED-4974-8D4C-709191FC3287}" srcOrd="0" destOrd="0" presId="urn:microsoft.com/office/officeart/2005/8/layout/vList2"/>
    <dgm:cxn modelId="{07E4C428-219C-4590-90D7-0B22B514C081}" srcId="{FAFA0E12-CD83-4291-9A0A-3A4666240E27}" destId="{CEBC153D-6061-4C2D-B2A2-CDAB6EC1FD5A}" srcOrd="0" destOrd="0" parTransId="{5D70602B-0A0A-4C4A-BD52-7E4202C05BC8}" sibTransId="{CE4F5F12-D106-4055-9BF1-E5BFD677C924}"/>
    <dgm:cxn modelId="{68B2683E-2C60-4A37-88CD-40C3F28AB0AB}" srcId="{93965B70-4792-44F1-AEE8-C922889DD887}" destId="{B6106465-5966-4F90-9813-8FF8B4EA8BCF}" srcOrd="0" destOrd="0" parTransId="{2FF9DAB1-49B6-4898-B8F1-AD8D12641217}" sibTransId="{31159908-A39C-40E3-8E71-AAF910A33ABA}"/>
    <dgm:cxn modelId="{4A11845D-5E75-44DA-814D-94F72A165321}" srcId="{53D7EFAD-9D69-4131-B665-D784611009F2}" destId="{75CF7833-ECED-463B-8BF3-B45869A845E2}" srcOrd="1" destOrd="0" parTransId="{592F51EB-1156-4022-906E-D14DF6A76DFF}" sibTransId="{107431EF-D4F3-4817-9D5B-175DEAB6DD1A}"/>
    <dgm:cxn modelId="{E9A57B5F-B685-48D5-822D-679FF4F9ABC8}" type="presOf" srcId="{4E77DE98-D3A5-44BA-B9FC-10ACD4DA861B}" destId="{B5506A86-BD33-4663-8145-B0EAB3F0EBE2}" srcOrd="0" destOrd="1" presId="urn:microsoft.com/office/officeart/2005/8/layout/vList2"/>
    <dgm:cxn modelId="{1059A662-5253-4AA4-9512-3ED6B33D459C}" type="presOf" srcId="{B6106465-5966-4F90-9813-8FF8B4EA8BCF}" destId="{F4F491F2-8310-4EDC-83BE-3E4CB6BFF77F}" srcOrd="0" destOrd="1"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00A49946-A43A-425A-B4B3-02F8973B2753}" srcId="{53D7EFAD-9D69-4131-B665-D784611009F2}" destId="{9C1F7831-81FB-46BC-AC02-95AC5E5FA5C7}" srcOrd="2" destOrd="0" parTransId="{F85808CB-CB37-4661-846A-EBC424A3F77A}" sibTransId="{1C2B95D7-8FE3-440C-BBC2-CAC918D4C7FB}"/>
    <dgm:cxn modelId="{F2CA566C-8CF8-4434-929D-FD463BAFC86B}" type="presOf" srcId="{4202FDFD-EE00-40E4-9445-91FA8B6727A0}" destId="{B5506A86-BD33-4663-8145-B0EAB3F0EBE2}" srcOrd="0" destOrd="2" presId="urn:microsoft.com/office/officeart/2005/8/layout/vList2"/>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4E56DF81-0A64-4F28-9B6A-F72D85968C99}" srcId="{FAFA0E12-CD83-4291-9A0A-3A4666240E27}" destId="{4E77DE98-D3A5-44BA-B9FC-10ACD4DA861B}" srcOrd="1" destOrd="0" parTransId="{62799938-8AF0-4439-A33C-C25AA3FE0FE2}" sibTransId="{F9CC046E-6EFA-4A5A-99AE-53B9563A8AD0}"/>
    <dgm:cxn modelId="{EBF61B93-C1D7-4227-9C35-668735440F94}" srcId="{4E77DE98-D3A5-44BA-B9FC-10ACD4DA861B}" destId="{C5EABEB0-8B69-4079-BBDE-360EDEF56C97}" srcOrd="1" destOrd="0" parTransId="{A5646A27-95CF-4078-9902-070B8594DAAD}" sibTransId="{FAEA5B83-AA5F-4D89-B0F0-6B44CF3E4F39}"/>
    <dgm:cxn modelId="{68A8E696-460C-4316-A460-CCD7E4D22CCA}" type="presOf" srcId="{53D7EFAD-9D69-4131-B665-D784611009F2}" destId="{C6E835C1-CAA7-4C71-892C-77159276F6BE}" srcOrd="0" destOrd="0" presId="urn:microsoft.com/office/officeart/2005/8/layout/vList2"/>
    <dgm:cxn modelId="{E68DB2B3-2B21-4988-8112-F74C5C5154AC}" srcId="{2F32B127-5802-4115-98D9-1D04E4767F15}" destId="{FAFA0E12-CD83-4291-9A0A-3A4666240E27}" srcOrd="0" destOrd="0" parTransId="{2663510F-A77F-4C08-8B70-A5FE6929ABB2}" sibTransId="{6EBA8A37-DA89-4E9B-B713-E90B06523AF9}"/>
    <dgm:cxn modelId="{39515FBB-04F9-4D2F-85AB-1894D13B7CB1}" srcId="{4E77DE98-D3A5-44BA-B9FC-10ACD4DA861B}" destId="{4202FDFD-EE00-40E4-9445-91FA8B6727A0}" srcOrd="0" destOrd="0" parTransId="{A6C701C1-5720-4500-9109-73B95F0CFB1F}" sibTransId="{734AF5EA-0693-4F43-9024-2E3F0E7EE514}"/>
    <dgm:cxn modelId="{65520CBD-22DB-4683-909D-9F25C21B1F87}" srcId="{2F32B127-5802-4115-98D9-1D04E4767F15}" destId="{53D7EFAD-9D69-4131-B665-D784611009F2}" srcOrd="1" destOrd="0" parTransId="{667211BE-884C-4748-9590-BCA1EAA647FD}" sibTransId="{1E2345BE-2458-4C6F-BC98-B5B3F86981E7}"/>
    <dgm:cxn modelId="{54B1D0F6-6A13-4967-982B-8BEFEBA7CDE5}" type="presOf" srcId="{75CF7833-ECED-463B-8BF3-B45869A845E2}" destId="{F4F491F2-8310-4EDC-83BE-3E4CB6BFF77F}" srcOrd="0" destOrd="2" presId="urn:microsoft.com/office/officeart/2005/8/layout/vList2"/>
    <dgm:cxn modelId="{DED000FC-6867-4600-A285-6194B11EAA33}" type="presOf" srcId="{C5EABEB0-8B69-4079-BBDE-360EDEF56C97}" destId="{B5506A86-BD33-4663-8145-B0EAB3F0EBE2}" srcOrd="0" destOrd="3" presId="urn:microsoft.com/office/officeart/2005/8/layout/vList2"/>
    <dgm:cxn modelId="{A328A629-939B-44CF-BA51-41A282019633}" type="presParOf" srcId="{C70A7381-E7ED-45BE-9458-3C60AE6CCEC5}" destId="{8C01B7A6-CFED-4974-8D4C-709191FC3287}" srcOrd="0" destOrd="0" presId="urn:microsoft.com/office/officeart/2005/8/layout/vList2"/>
    <dgm:cxn modelId="{C53EC715-F1CD-4974-91BD-EB125617C677}" type="presParOf" srcId="{C70A7381-E7ED-45BE-9458-3C60AE6CCEC5}" destId="{B5506A86-BD33-4663-8145-B0EAB3F0EBE2}" srcOrd="1" destOrd="0" presId="urn:microsoft.com/office/officeart/2005/8/layout/vList2"/>
    <dgm:cxn modelId="{2EABF8C7-8544-4D41-B0FB-8EE1EAB5CD2C}" type="presParOf" srcId="{C70A7381-E7ED-45BE-9458-3C60AE6CCEC5}" destId="{C6E835C1-CAA7-4C71-892C-77159276F6BE}" srcOrd="2" destOrd="0" presId="urn:microsoft.com/office/officeart/2005/8/layout/vList2"/>
    <dgm:cxn modelId="{3B35F175-09F8-4349-8876-C8D2852DDC51}" type="presParOf" srcId="{C70A7381-E7ED-45BE-9458-3C60AE6CCEC5}" destId="{F4F491F2-8310-4EDC-83BE-3E4CB6BFF77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210C46-09BC-4666-8671-E4EF771431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EB20E6C-0D37-45A8-AE5E-F002902E5E2A}">
      <dgm:prSet custT="1"/>
      <dgm:spPr>
        <a:solidFill>
          <a:schemeClr val="accent5"/>
        </a:solidFill>
      </dgm:spPr>
      <dgm:t>
        <a:bodyPr/>
        <a:lstStyle/>
        <a:p>
          <a:r>
            <a:rPr lang="en-US" sz="2800" b="1" dirty="0">
              <a:solidFill>
                <a:schemeClr val="bg1"/>
              </a:solidFill>
              <a:latin typeface="Segoe UI Light" panose="020B0502040204020203" pitchFamily="34" charset="0"/>
              <a:ea typeface="+mn-ea"/>
              <a:cs typeface="Segoe UI Light" panose="020B0502040204020203" pitchFamily="34" charset="0"/>
            </a:rPr>
            <a:t>Persisted Version Store</a:t>
          </a:r>
        </a:p>
      </dgm:t>
    </dgm:pt>
    <dgm:pt modelId="{230BE826-199B-402D-82B6-DB746DD29F44}" type="parTrans" cxnId="{CCDD2505-A29E-4A7B-8FCE-74AA9DEE2239}">
      <dgm:prSet/>
      <dgm:spPr/>
      <dgm:t>
        <a:bodyPr/>
        <a:lstStyle/>
        <a:p>
          <a:endParaRPr lang="en-US"/>
        </a:p>
      </dgm:t>
    </dgm:pt>
    <dgm:pt modelId="{15B4C146-80DF-483C-9C5B-3151B104C01E}" type="sibTrans" cxnId="{CCDD2505-A29E-4A7B-8FCE-74AA9DEE2239}">
      <dgm:prSet/>
      <dgm:spPr/>
      <dgm:t>
        <a:bodyPr/>
        <a:lstStyle/>
        <a:p>
          <a:endParaRPr lang="en-US"/>
        </a:p>
      </dgm:t>
    </dgm:pt>
    <dgm:pt modelId="{499A1BCB-4731-4C53-AAE9-65EE436F8EFC}">
      <dgm:prSet custT="1"/>
      <dgm:spPr/>
      <dgm:t>
        <a:bodyPr/>
        <a:lstStyle/>
        <a:p>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The version can be stored in-row or off-row within the database, it will vary according to the row size;</a:t>
          </a:r>
        </a:p>
      </dgm:t>
    </dgm:pt>
    <dgm:pt modelId="{C1B28146-1E78-4499-9345-549C77C510DC}" type="parTrans" cxnId="{085095EE-12A2-4D00-977D-CC3F48A5C239}">
      <dgm:prSet/>
      <dgm:spPr/>
      <dgm:t>
        <a:bodyPr/>
        <a:lstStyle/>
        <a:p>
          <a:endParaRPr lang="en-US"/>
        </a:p>
      </dgm:t>
    </dgm:pt>
    <dgm:pt modelId="{0124FD82-D37C-4F6F-8DC4-A22ED15C8221}" type="sibTrans" cxnId="{085095EE-12A2-4D00-977D-CC3F48A5C239}">
      <dgm:prSet/>
      <dgm:spPr/>
      <dgm:t>
        <a:bodyPr/>
        <a:lstStyle/>
        <a:p>
          <a:endParaRPr lang="en-US"/>
        </a:p>
      </dgm:t>
    </dgm:pt>
    <dgm:pt modelId="{91A806A3-E098-4963-9FDA-659A3301DACC}">
      <dgm:prSet custT="1"/>
      <dgm:spPr/>
      <dgm:t>
        <a:bodyPr/>
        <a:lstStyle/>
        <a:p>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Versions have the previous state of the data and the Transact-ID of the version;</a:t>
          </a:r>
        </a:p>
      </dgm:t>
    </dgm:pt>
    <dgm:pt modelId="{F62C3062-F064-4E58-8B16-F8D2F1CC5D4C}" type="parTrans" cxnId="{5D64F5DB-0F16-4EDC-9C64-22674645BECD}">
      <dgm:prSet/>
      <dgm:spPr/>
      <dgm:t>
        <a:bodyPr/>
        <a:lstStyle/>
        <a:p>
          <a:endParaRPr lang="en-US"/>
        </a:p>
      </dgm:t>
    </dgm:pt>
    <dgm:pt modelId="{70D9EB31-3486-4968-A35D-3D3AB1386732}" type="sibTrans" cxnId="{5D64F5DB-0F16-4EDC-9C64-22674645BECD}">
      <dgm:prSet/>
      <dgm:spPr/>
      <dgm:t>
        <a:bodyPr/>
        <a:lstStyle/>
        <a:p>
          <a:endParaRPr lang="en-US"/>
        </a:p>
      </dgm:t>
    </dgm:pt>
    <dgm:pt modelId="{A48115BE-20F2-46FF-A6CC-58F40F0560C9}">
      <dgm:prSet custT="1"/>
      <dgm:spPr/>
      <dgm:t>
        <a:bodyPr/>
        <a:lstStyle/>
        <a:p>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Fast UNDO, instead of rollback the active transactions (traditional recovery process) they are just marked as ABORTED.</a:t>
          </a:r>
        </a:p>
      </dgm:t>
    </dgm:pt>
    <dgm:pt modelId="{1C615E62-ED7B-42BE-8E30-0070D5F3F8E7}" type="parTrans" cxnId="{66785956-AAA0-46A6-9C86-252C045E8911}">
      <dgm:prSet/>
      <dgm:spPr/>
      <dgm:t>
        <a:bodyPr/>
        <a:lstStyle/>
        <a:p>
          <a:endParaRPr lang="en-US"/>
        </a:p>
      </dgm:t>
    </dgm:pt>
    <dgm:pt modelId="{747BB2F3-E8FF-4723-9455-AF5EDDDBBB02}" type="sibTrans" cxnId="{66785956-AAA0-46A6-9C86-252C045E8911}">
      <dgm:prSet/>
      <dgm:spPr/>
      <dgm:t>
        <a:bodyPr/>
        <a:lstStyle/>
        <a:p>
          <a:endParaRPr lang="en-US"/>
        </a:p>
      </dgm:t>
    </dgm:pt>
    <dgm:pt modelId="{B74D4D5D-1EBA-40B6-91BE-717E3EA090E5}">
      <dgm:prSet custT="1"/>
      <dgm:spPr/>
      <dgm:t>
        <a:bodyPr/>
        <a:lstStyle/>
        <a:p>
          <a:r>
            <a:rPr lang="en-US" sz="240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Persists </a:t>
          </a:r>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row versions in the database itself rather than TempDB.</a:t>
          </a:r>
        </a:p>
      </dgm:t>
    </dgm:pt>
    <dgm:pt modelId="{42567A5E-CBEC-4A1F-A7D1-AD20EB7568BE}" type="parTrans" cxnId="{A3DCCD03-5BD6-4A6A-8A9D-A2E7B7A82BBA}">
      <dgm:prSet/>
      <dgm:spPr/>
      <dgm:t>
        <a:bodyPr/>
        <a:lstStyle/>
        <a:p>
          <a:endParaRPr lang="en-US"/>
        </a:p>
      </dgm:t>
    </dgm:pt>
    <dgm:pt modelId="{4F679CFA-AEFE-49C0-B1C1-3852B41BF04A}" type="sibTrans" cxnId="{A3DCCD03-5BD6-4A6A-8A9D-A2E7B7A82BBA}">
      <dgm:prSet/>
      <dgm:spPr/>
      <dgm:t>
        <a:bodyPr/>
        <a:lstStyle/>
        <a:p>
          <a:endParaRPr lang="en-US"/>
        </a:p>
      </dgm:t>
    </dgm:pt>
    <dgm:pt modelId="{B64EDF0A-E880-434D-83FB-EA4D9396FB2C}" type="pres">
      <dgm:prSet presAssocID="{A1210C46-09BC-4666-8671-E4EF77143111}" presName="linear" presStyleCnt="0">
        <dgm:presLayoutVars>
          <dgm:animLvl val="lvl"/>
          <dgm:resizeHandles val="exact"/>
        </dgm:presLayoutVars>
      </dgm:prSet>
      <dgm:spPr/>
    </dgm:pt>
    <dgm:pt modelId="{761353F1-7AED-497D-9A14-F4A6E6C20B7E}" type="pres">
      <dgm:prSet presAssocID="{8EB20E6C-0D37-45A8-AE5E-F002902E5E2A}" presName="parentText" presStyleLbl="node1" presStyleIdx="0" presStyleCnt="1">
        <dgm:presLayoutVars>
          <dgm:chMax val="0"/>
          <dgm:bulletEnabled val="1"/>
        </dgm:presLayoutVars>
      </dgm:prSet>
      <dgm:spPr/>
    </dgm:pt>
    <dgm:pt modelId="{1F779BC6-583D-4D77-81A2-D45EC8549D95}" type="pres">
      <dgm:prSet presAssocID="{8EB20E6C-0D37-45A8-AE5E-F002902E5E2A}" presName="childText" presStyleLbl="revTx" presStyleIdx="0" presStyleCnt="1">
        <dgm:presLayoutVars>
          <dgm:bulletEnabled val="1"/>
        </dgm:presLayoutVars>
      </dgm:prSet>
      <dgm:spPr/>
    </dgm:pt>
  </dgm:ptLst>
  <dgm:cxnLst>
    <dgm:cxn modelId="{A3DCCD03-5BD6-4A6A-8A9D-A2E7B7A82BBA}" srcId="{8EB20E6C-0D37-45A8-AE5E-F002902E5E2A}" destId="{B74D4D5D-1EBA-40B6-91BE-717E3EA090E5}" srcOrd="0" destOrd="0" parTransId="{42567A5E-CBEC-4A1F-A7D1-AD20EB7568BE}" sibTransId="{4F679CFA-AEFE-49C0-B1C1-3852B41BF04A}"/>
    <dgm:cxn modelId="{CCDD2505-A29E-4A7B-8FCE-74AA9DEE2239}" srcId="{A1210C46-09BC-4666-8671-E4EF77143111}" destId="{8EB20E6C-0D37-45A8-AE5E-F002902E5E2A}" srcOrd="0" destOrd="0" parTransId="{230BE826-199B-402D-82B6-DB746DD29F44}" sibTransId="{15B4C146-80DF-483C-9C5B-3151B104C01E}"/>
    <dgm:cxn modelId="{45D57D27-2587-4378-92BB-D288BA745ED1}" type="presOf" srcId="{B74D4D5D-1EBA-40B6-91BE-717E3EA090E5}" destId="{1F779BC6-583D-4D77-81A2-D45EC8549D95}" srcOrd="0" destOrd="0" presId="urn:microsoft.com/office/officeart/2005/8/layout/vList2"/>
    <dgm:cxn modelId="{780E4D29-2DEA-4E81-B078-DC24EDC0960A}" type="presOf" srcId="{A48115BE-20F2-46FF-A6CC-58F40F0560C9}" destId="{1F779BC6-583D-4D77-81A2-D45EC8549D95}" srcOrd="0" destOrd="3" presId="urn:microsoft.com/office/officeart/2005/8/layout/vList2"/>
    <dgm:cxn modelId="{360DC434-CE30-4CE8-AA11-9F8F09713DD2}" type="presOf" srcId="{91A806A3-E098-4963-9FDA-659A3301DACC}" destId="{1F779BC6-583D-4D77-81A2-D45EC8549D95}" srcOrd="0" destOrd="2" presId="urn:microsoft.com/office/officeart/2005/8/layout/vList2"/>
    <dgm:cxn modelId="{66785956-AAA0-46A6-9C86-252C045E8911}" srcId="{8EB20E6C-0D37-45A8-AE5E-F002902E5E2A}" destId="{A48115BE-20F2-46FF-A6CC-58F40F0560C9}" srcOrd="3" destOrd="0" parTransId="{1C615E62-ED7B-42BE-8E30-0070D5F3F8E7}" sibTransId="{747BB2F3-E8FF-4723-9455-AF5EDDDBBB02}"/>
    <dgm:cxn modelId="{E32632AA-27D0-420B-BC8A-F7DC93B574AF}" type="presOf" srcId="{8EB20E6C-0D37-45A8-AE5E-F002902E5E2A}" destId="{761353F1-7AED-497D-9A14-F4A6E6C20B7E}" srcOrd="0" destOrd="0" presId="urn:microsoft.com/office/officeart/2005/8/layout/vList2"/>
    <dgm:cxn modelId="{5D64F5DB-0F16-4EDC-9C64-22674645BECD}" srcId="{8EB20E6C-0D37-45A8-AE5E-F002902E5E2A}" destId="{91A806A3-E098-4963-9FDA-659A3301DACC}" srcOrd="2" destOrd="0" parTransId="{F62C3062-F064-4E58-8B16-F8D2F1CC5D4C}" sibTransId="{70D9EB31-3486-4968-A35D-3D3AB1386732}"/>
    <dgm:cxn modelId="{3A7366DE-67F5-416E-BECD-98F8E2792084}" type="presOf" srcId="{499A1BCB-4731-4C53-AAE9-65EE436F8EFC}" destId="{1F779BC6-583D-4D77-81A2-D45EC8549D95}" srcOrd="0" destOrd="1" presId="urn:microsoft.com/office/officeart/2005/8/layout/vList2"/>
    <dgm:cxn modelId="{085095EE-12A2-4D00-977D-CC3F48A5C239}" srcId="{8EB20E6C-0D37-45A8-AE5E-F002902E5E2A}" destId="{499A1BCB-4731-4C53-AAE9-65EE436F8EFC}" srcOrd="1" destOrd="0" parTransId="{C1B28146-1E78-4499-9345-549C77C510DC}" sibTransId="{0124FD82-D37C-4F6F-8DC4-A22ED15C8221}"/>
    <dgm:cxn modelId="{082E36F5-1B1A-4844-9416-09C366021F75}" type="presOf" srcId="{A1210C46-09BC-4666-8671-E4EF77143111}" destId="{B64EDF0A-E880-434D-83FB-EA4D9396FB2C}" srcOrd="0" destOrd="0" presId="urn:microsoft.com/office/officeart/2005/8/layout/vList2"/>
    <dgm:cxn modelId="{708823AC-C11B-44E2-9E9B-632BE9CF4F63}" type="presParOf" srcId="{B64EDF0A-E880-434D-83FB-EA4D9396FB2C}" destId="{761353F1-7AED-497D-9A14-F4A6E6C20B7E}" srcOrd="0" destOrd="0" presId="urn:microsoft.com/office/officeart/2005/8/layout/vList2"/>
    <dgm:cxn modelId="{8C98A3AF-6C20-4387-92DE-C34BBB9FE4AE}" type="presParOf" srcId="{B64EDF0A-E880-434D-83FB-EA4D9396FB2C}" destId="{1F779BC6-583D-4D77-81A2-D45EC8549D95}"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210C46-09BC-4666-8671-E4EF771431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676A1A1-E74C-42CB-A16E-F7DC5B76C6B1}">
      <dgm:prSet phldrT="[Text]" custT="1"/>
      <dgm:spPr>
        <a:solidFill>
          <a:schemeClr val="accent5"/>
        </a:solidFill>
      </dgm:spPr>
      <dgm:t>
        <a:bodyPr/>
        <a:lstStyle/>
        <a:p>
          <a:r>
            <a:rPr lang="en-US" sz="2800" b="1" spc="-100" dirty="0">
              <a:ln w="3175">
                <a:noFill/>
              </a:ln>
              <a:solidFill>
                <a:schemeClr val="bg1"/>
              </a:solidFill>
              <a:latin typeface="Segoe UI Light" panose="020B0502040204020203" pitchFamily="34" charset="0"/>
              <a:ea typeface="+mn-ea"/>
              <a:cs typeface="Segoe UI Light" panose="020B0502040204020203" pitchFamily="34" charset="0"/>
            </a:rPr>
            <a:t>Logical Revert</a:t>
          </a:r>
          <a:endParaRPr lang="en-US" sz="2800" dirty="0">
            <a:solidFill>
              <a:schemeClr val="bg1"/>
            </a:solidFill>
          </a:endParaRPr>
        </a:p>
      </dgm:t>
    </dgm:pt>
    <dgm:pt modelId="{89453715-5CAE-412F-9231-0C2EB7BE789C}" type="parTrans" cxnId="{7D792278-0AE1-438D-8AF6-02B6B715351F}">
      <dgm:prSet/>
      <dgm:spPr/>
      <dgm:t>
        <a:bodyPr/>
        <a:lstStyle/>
        <a:p>
          <a:endParaRPr lang="en-US"/>
        </a:p>
      </dgm:t>
    </dgm:pt>
    <dgm:pt modelId="{9E7246AC-B21C-4F74-AD6A-8F6EACC3ED3A}" type="sibTrans" cxnId="{7D792278-0AE1-438D-8AF6-02B6B715351F}">
      <dgm:prSet/>
      <dgm:spPr/>
      <dgm:t>
        <a:bodyPr/>
        <a:lstStyle/>
        <a:p>
          <a:endParaRPr lang="en-US"/>
        </a:p>
      </dgm:t>
    </dgm:pt>
    <dgm:pt modelId="{C6D0CA35-301A-464E-BC32-F5DE215506D2}">
      <dgm:prSet/>
      <dgm:spPr/>
      <dgm:t>
        <a:bodyPr/>
        <a:lstStyle/>
        <a:p>
          <a:r>
            <a:rPr lang="en-US">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Asynchronous process that performs row-level version-based Undo;</a:t>
          </a:r>
          <a:endParaRPr lang="en-US"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endParaRPr>
        </a:p>
      </dgm:t>
    </dgm:pt>
    <dgm:pt modelId="{04E74AC2-DE2B-4AB1-8396-DA9950E9EE52}" type="parTrans" cxnId="{33ADF387-0EB1-44AC-83FC-04F049CF2B6A}">
      <dgm:prSet/>
      <dgm:spPr/>
      <dgm:t>
        <a:bodyPr/>
        <a:lstStyle/>
        <a:p>
          <a:endParaRPr lang="en-US"/>
        </a:p>
      </dgm:t>
    </dgm:pt>
    <dgm:pt modelId="{97F652C8-7278-4356-AF36-E98CA6083C1A}" type="sibTrans" cxnId="{33ADF387-0EB1-44AC-83FC-04F049CF2B6A}">
      <dgm:prSet/>
      <dgm:spPr/>
      <dgm:t>
        <a:bodyPr/>
        <a:lstStyle/>
        <a:p>
          <a:endParaRPr lang="en-US"/>
        </a:p>
      </dgm:t>
    </dgm:pt>
    <dgm:pt modelId="{8BA4F9D9-51CB-4336-BD33-9AD872AB8316}">
      <dgm:prSet/>
      <dgm:spPr/>
      <dgm:t>
        <a:bodyPr/>
        <a:lstStyle/>
        <a:p>
          <a:r>
            <a:rPr lang="en-US"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Keeps track of all aborted transactions;</a:t>
          </a:r>
        </a:p>
      </dgm:t>
    </dgm:pt>
    <dgm:pt modelId="{6AEBA790-D1AC-4739-BE43-14FD72102303}" type="parTrans" cxnId="{ACAF9CFA-0A87-4EFB-B43A-5FBE921C9F86}">
      <dgm:prSet/>
      <dgm:spPr/>
      <dgm:t>
        <a:bodyPr/>
        <a:lstStyle/>
        <a:p>
          <a:endParaRPr lang="en-US"/>
        </a:p>
      </dgm:t>
    </dgm:pt>
    <dgm:pt modelId="{0B94D5C9-9A7A-4BF8-94B2-FC102609DAAE}" type="sibTrans" cxnId="{ACAF9CFA-0A87-4EFB-B43A-5FBE921C9F86}">
      <dgm:prSet/>
      <dgm:spPr/>
      <dgm:t>
        <a:bodyPr/>
        <a:lstStyle/>
        <a:p>
          <a:endParaRPr lang="en-US"/>
        </a:p>
      </dgm:t>
    </dgm:pt>
    <dgm:pt modelId="{897D45CE-9FDB-4F37-A24A-EE5F7CA99670}">
      <dgm:prSet/>
      <dgm:spPr/>
      <dgm:t>
        <a:bodyPr/>
        <a:lstStyle/>
        <a:p>
          <a:r>
            <a:rPr lang="en-US">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Performs rollback using PVS for all user transactions;</a:t>
          </a:r>
          <a:endParaRPr lang="en-US"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endParaRPr>
        </a:p>
      </dgm:t>
    </dgm:pt>
    <dgm:pt modelId="{7BF707D4-D2FB-4C01-B5F7-85BDCCB32062}" type="parTrans" cxnId="{55DA98D9-3D77-484E-A703-49E23C3A4BCE}">
      <dgm:prSet/>
      <dgm:spPr/>
      <dgm:t>
        <a:bodyPr/>
        <a:lstStyle/>
        <a:p>
          <a:endParaRPr lang="en-US"/>
        </a:p>
      </dgm:t>
    </dgm:pt>
    <dgm:pt modelId="{6259D55F-4109-4545-BD76-7966ED260AD2}" type="sibTrans" cxnId="{55DA98D9-3D77-484E-A703-49E23C3A4BCE}">
      <dgm:prSet/>
      <dgm:spPr/>
      <dgm:t>
        <a:bodyPr/>
        <a:lstStyle/>
        <a:p>
          <a:endParaRPr lang="en-US"/>
        </a:p>
      </dgm:t>
    </dgm:pt>
    <dgm:pt modelId="{92AD3A43-9093-44CB-B391-96E986596874}">
      <dgm:prSet/>
      <dgm:spPr/>
      <dgm:t>
        <a:bodyPr/>
        <a:lstStyle/>
        <a:p>
          <a:r>
            <a:rPr lang="en-US"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Release all locks immediately after transaction abort.</a:t>
          </a:r>
        </a:p>
      </dgm:t>
    </dgm:pt>
    <dgm:pt modelId="{EC1EE580-5C33-4CC2-A260-36E0AB61DC9B}" type="parTrans" cxnId="{5295F4D3-2B03-4784-9CD2-BD7C536B8443}">
      <dgm:prSet/>
      <dgm:spPr/>
      <dgm:t>
        <a:bodyPr/>
        <a:lstStyle/>
        <a:p>
          <a:endParaRPr lang="en-US"/>
        </a:p>
      </dgm:t>
    </dgm:pt>
    <dgm:pt modelId="{FFF9AA6E-6927-47D6-B126-D5C982ABBF06}" type="sibTrans" cxnId="{5295F4D3-2B03-4784-9CD2-BD7C536B8443}">
      <dgm:prSet/>
      <dgm:spPr/>
      <dgm:t>
        <a:bodyPr/>
        <a:lstStyle/>
        <a:p>
          <a:endParaRPr lang="en-US"/>
        </a:p>
      </dgm:t>
    </dgm:pt>
    <dgm:pt modelId="{B64EDF0A-E880-434D-83FB-EA4D9396FB2C}" type="pres">
      <dgm:prSet presAssocID="{A1210C46-09BC-4666-8671-E4EF77143111}" presName="linear" presStyleCnt="0">
        <dgm:presLayoutVars>
          <dgm:animLvl val="lvl"/>
          <dgm:resizeHandles val="exact"/>
        </dgm:presLayoutVars>
      </dgm:prSet>
      <dgm:spPr/>
    </dgm:pt>
    <dgm:pt modelId="{0198E18A-4AC4-46E8-B781-B66062BE5ECC}" type="pres">
      <dgm:prSet presAssocID="{B676A1A1-E74C-42CB-A16E-F7DC5B76C6B1}" presName="parentText" presStyleLbl="node1" presStyleIdx="0" presStyleCnt="1">
        <dgm:presLayoutVars>
          <dgm:chMax val="0"/>
          <dgm:bulletEnabled val="1"/>
        </dgm:presLayoutVars>
      </dgm:prSet>
      <dgm:spPr/>
    </dgm:pt>
    <dgm:pt modelId="{A6FD5CD7-6955-45EA-B126-E4975672FC5A}" type="pres">
      <dgm:prSet presAssocID="{B676A1A1-E74C-42CB-A16E-F7DC5B76C6B1}" presName="childText" presStyleLbl="revTx" presStyleIdx="0" presStyleCnt="1">
        <dgm:presLayoutVars>
          <dgm:bulletEnabled val="1"/>
        </dgm:presLayoutVars>
      </dgm:prSet>
      <dgm:spPr/>
    </dgm:pt>
  </dgm:ptLst>
  <dgm:cxnLst>
    <dgm:cxn modelId="{342C7232-9D98-4DAA-ACD7-EBA097E9EF5D}" type="presOf" srcId="{897D45CE-9FDB-4F37-A24A-EE5F7CA99670}" destId="{A6FD5CD7-6955-45EA-B126-E4975672FC5A}" srcOrd="0" destOrd="2" presId="urn:microsoft.com/office/officeart/2005/8/layout/vList2"/>
    <dgm:cxn modelId="{52579E38-4035-434D-A219-F3BE894153C3}" type="presOf" srcId="{8BA4F9D9-51CB-4336-BD33-9AD872AB8316}" destId="{A6FD5CD7-6955-45EA-B126-E4975672FC5A}" srcOrd="0" destOrd="1" presId="urn:microsoft.com/office/officeart/2005/8/layout/vList2"/>
    <dgm:cxn modelId="{2C910D4B-9CAD-4656-80B9-A6BC57EF2282}" type="presOf" srcId="{C6D0CA35-301A-464E-BC32-F5DE215506D2}" destId="{A6FD5CD7-6955-45EA-B126-E4975672FC5A}" srcOrd="0" destOrd="0" presId="urn:microsoft.com/office/officeart/2005/8/layout/vList2"/>
    <dgm:cxn modelId="{7D792278-0AE1-438D-8AF6-02B6B715351F}" srcId="{A1210C46-09BC-4666-8671-E4EF77143111}" destId="{B676A1A1-E74C-42CB-A16E-F7DC5B76C6B1}" srcOrd="0" destOrd="0" parTransId="{89453715-5CAE-412F-9231-0C2EB7BE789C}" sibTransId="{9E7246AC-B21C-4F74-AD6A-8F6EACC3ED3A}"/>
    <dgm:cxn modelId="{33ADF387-0EB1-44AC-83FC-04F049CF2B6A}" srcId="{B676A1A1-E74C-42CB-A16E-F7DC5B76C6B1}" destId="{C6D0CA35-301A-464E-BC32-F5DE215506D2}" srcOrd="0" destOrd="0" parTransId="{04E74AC2-DE2B-4AB1-8396-DA9950E9EE52}" sibTransId="{97F652C8-7278-4356-AF36-E98CA6083C1A}"/>
    <dgm:cxn modelId="{E8D85BB0-2559-4CA6-AA80-E3A6CE36B4B0}" type="presOf" srcId="{B676A1A1-E74C-42CB-A16E-F7DC5B76C6B1}" destId="{0198E18A-4AC4-46E8-B781-B66062BE5ECC}" srcOrd="0" destOrd="0" presId="urn:microsoft.com/office/officeart/2005/8/layout/vList2"/>
    <dgm:cxn modelId="{5295F4D3-2B03-4784-9CD2-BD7C536B8443}" srcId="{B676A1A1-E74C-42CB-A16E-F7DC5B76C6B1}" destId="{92AD3A43-9093-44CB-B391-96E986596874}" srcOrd="3" destOrd="0" parTransId="{EC1EE580-5C33-4CC2-A260-36E0AB61DC9B}" sibTransId="{FFF9AA6E-6927-47D6-B126-D5C982ABBF06}"/>
    <dgm:cxn modelId="{55DA98D9-3D77-484E-A703-49E23C3A4BCE}" srcId="{B676A1A1-E74C-42CB-A16E-F7DC5B76C6B1}" destId="{897D45CE-9FDB-4F37-A24A-EE5F7CA99670}" srcOrd="2" destOrd="0" parTransId="{7BF707D4-D2FB-4C01-B5F7-85BDCCB32062}" sibTransId="{6259D55F-4109-4545-BD76-7966ED260AD2}"/>
    <dgm:cxn modelId="{96622BE8-F34D-4E70-92A9-A56195652DC2}" type="presOf" srcId="{92AD3A43-9093-44CB-B391-96E986596874}" destId="{A6FD5CD7-6955-45EA-B126-E4975672FC5A}" srcOrd="0" destOrd="3" presId="urn:microsoft.com/office/officeart/2005/8/layout/vList2"/>
    <dgm:cxn modelId="{082E36F5-1B1A-4844-9416-09C366021F75}" type="presOf" srcId="{A1210C46-09BC-4666-8671-E4EF77143111}" destId="{B64EDF0A-E880-434D-83FB-EA4D9396FB2C}" srcOrd="0" destOrd="0" presId="urn:microsoft.com/office/officeart/2005/8/layout/vList2"/>
    <dgm:cxn modelId="{ACAF9CFA-0A87-4EFB-B43A-5FBE921C9F86}" srcId="{B676A1A1-E74C-42CB-A16E-F7DC5B76C6B1}" destId="{8BA4F9D9-51CB-4336-BD33-9AD872AB8316}" srcOrd="1" destOrd="0" parTransId="{6AEBA790-D1AC-4739-BE43-14FD72102303}" sibTransId="{0B94D5C9-9A7A-4BF8-94B2-FC102609DAAE}"/>
    <dgm:cxn modelId="{44A51704-E0F9-4277-A76F-51EF75BB526A}" type="presParOf" srcId="{B64EDF0A-E880-434D-83FB-EA4D9396FB2C}" destId="{0198E18A-4AC4-46E8-B781-B66062BE5ECC}" srcOrd="0" destOrd="0" presId="urn:microsoft.com/office/officeart/2005/8/layout/vList2"/>
    <dgm:cxn modelId="{B96EA904-79F4-4D83-8903-DE432D858660}" type="presParOf" srcId="{B64EDF0A-E880-434D-83FB-EA4D9396FB2C}" destId="{A6FD5CD7-6955-45EA-B126-E4975672FC5A}"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210C46-09BC-4666-8671-E4EF771431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676A1A1-E74C-42CB-A16E-F7DC5B76C6B1}">
      <dgm:prSet phldrT="[Text]" custT="1"/>
      <dgm:spPr>
        <a:solidFill>
          <a:schemeClr val="accent5"/>
        </a:solidFill>
      </dgm:spPr>
      <dgm:t>
        <a:bodyPr/>
        <a:lstStyle/>
        <a:p>
          <a:r>
            <a:rPr lang="en-US" sz="2800" b="1" spc="-100" dirty="0">
              <a:ln w="3175">
                <a:noFill/>
              </a:ln>
              <a:solidFill>
                <a:schemeClr val="bg1"/>
              </a:solidFill>
              <a:latin typeface="Segoe UI Light" panose="020B0502040204020203" pitchFamily="34" charset="0"/>
              <a:ea typeface="+mn-ea"/>
              <a:cs typeface="Segoe UI Light" panose="020B0502040204020203" pitchFamily="34" charset="0"/>
            </a:rPr>
            <a:t>sLog</a:t>
          </a:r>
          <a:endParaRPr lang="en-US" sz="2800" b="1" dirty="0">
            <a:solidFill>
              <a:schemeClr val="bg1"/>
            </a:solidFill>
          </a:endParaRPr>
        </a:p>
      </dgm:t>
    </dgm:pt>
    <dgm:pt modelId="{89453715-5CAE-412F-9231-0C2EB7BE789C}" type="parTrans" cxnId="{7D792278-0AE1-438D-8AF6-02B6B715351F}">
      <dgm:prSet/>
      <dgm:spPr/>
      <dgm:t>
        <a:bodyPr/>
        <a:lstStyle/>
        <a:p>
          <a:endParaRPr lang="en-US"/>
        </a:p>
      </dgm:t>
    </dgm:pt>
    <dgm:pt modelId="{9E7246AC-B21C-4F74-AD6A-8F6EACC3ED3A}" type="sibTrans" cxnId="{7D792278-0AE1-438D-8AF6-02B6B715351F}">
      <dgm:prSet/>
      <dgm:spPr/>
      <dgm:t>
        <a:bodyPr/>
        <a:lstStyle/>
        <a:p>
          <a:endParaRPr lang="en-US"/>
        </a:p>
      </dgm:t>
    </dgm:pt>
    <dgm:pt modelId="{BB7D4A15-4E5F-403F-9CF2-FBFD7AC41B1B}">
      <dgm:prSet custT="1"/>
      <dgm:spPr/>
      <dgm:t>
        <a:bodyPr/>
        <a:lstStyle/>
        <a:p>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Secondary in-memory log stream that stores log records for non-versioned operations (e.g.: metadata cache invalidation, lock acquisitions);</a:t>
          </a:r>
        </a:p>
      </dgm:t>
    </dgm:pt>
    <dgm:pt modelId="{E4C21EC2-D318-4B6B-8A98-8CEB15FBA646}" type="parTrans" cxnId="{F3B2666A-FE31-4BBB-9A2B-785ACDF8F518}">
      <dgm:prSet/>
      <dgm:spPr/>
      <dgm:t>
        <a:bodyPr/>
        <a:lstStyle/>
        <a:p>
          <a:endParaRPr lang="en-US"/>
        </a:p>
      </dgm:t>
    </dgm:pt>
    <dgm:pt modelId="{DC7A5416-AF4A-4222-888A-604F5FB26645}" type="sibTrans" cxnId="{F3B2666A-FE31-4BBB-9A2B-785ACDF8F518}">
      <dgm:prSet/>
      <dgm:spPr/>
      <dgm:t>
        <a:bodyPr/>
        <a:lstStyle/>
        <a:p>
          <a:endParaRPr lang="en-US"/>
        </a:p>
      </dgm:t>
    </dgm:pt>
    <dgm:pt modelId="{178ABA82-C84F-48DC-8CB1-6B230DF7AB4F}">
      <dgm:prSet custT="1"/>
      <dgm:spPr/>
      <dgm:t>
        <a:bodyPr/>
        <a:lstStyle/>
        <a:p>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Persisted on disk by been serialized during SQL checkpoint;</a:t>
          </a:r>
        </a:p>
      </dgm:t>
    </dgm:pt>
    <dgm:pt modelId="{FFAEFC74-1D83-490C-89F6-47990534108A}" type="parTrans" cxnId="{870E37CD-93C3-4775-A9DF-F447E24E26C9}">
      <dgm:prSet/>
      <dgm:spPr/>
      <dgm:t>
        <a:bodyPr/>
        <a:lstStyle/>
        <a:p>
          <a:endParaRPr lang="en-US"/>
        </a:p>
      </dgm:t>
    </dgm:pt>
    <dgm:pt modelId="{20303944-6F7F-4EEE-8D63-AF1ABACF29B4}" type="sibTrans" cxnId="{870E37CD-93C3-4775-A9DF-F447E24E26C9}">
      <dgm:prSet/>
      <dgm:spPr/>
      <dgm:t>
        <a:bodyPr/>
        <a:lstStyle/>
        <a:p>
          <a:endParaRPr lang="en-US"/>
        </a:p>
      </dgm:t>
    </dgm:pt>
    <dgm:pt modelId="{705AFFF8-2D79-40B0-8FA2-8154D5BB9FC7}">
      <dgm:prSet custT="1"/>
      <dgm:spPr/>
      <dgm:t>
        <a:bodyPr/>
        <a:lstStyle/>
        <a:p>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Is periodically truncated as transactions commits;</a:t>
          </a:r>
        </a:p>
      </dgm:t>
    </dgm:pt>
    <dgm:pt modelId="{D9FEAF60-250C-4963-A44F-623FC0AB7983}" type="parTrans" cxnId="{8A052216-77B2-43A4-95CD-34CE733DC285}">
      <dgm:prSet/>
      <dgm:spPr/>
      <dgm:t>
        <a:bodyPr/>
        <a:lstStyle/>
        <a:p>
          <a:endParaRPr lang="en-US"/>
        </a:p>
      </dgm:t>
    </dgm:pt>
    <dgm:pt modelId="{85210274-3678-47F0-8E54-600DA295AC4E}" type="sibTrans" cxnId="{8A052216-77B2-43A4-95CD-34CE733DC285}">
      <dgm:prSet/>
      <dgm:spPr/>
      <dgm:t>
        <a:bodyPr/>
        <a:lstStyle/>
        <a:p>
          <a:endParaRPr lang="en-US"/>
        </a:p>
      </dgm:t>
    </dgm:pt>
    <dgm:pt modelId="{4A8C2C09-A622-4FED-B215-F6E473D3430B}">
      <dgm:prSet custT="1"/>
      <dgm:spPr/>
      <dgm:t>
        <a:bodyPr/>
        <a:lstStyle/>
        <a:p>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It accelerates the redo and undo by processing only the non-versioned operations;</a:t>
          </a:r>
        </a:p>
      </dgm:t>
    </dgm:pt>
    <dgm:pt modelId="{6AA82A50-0B11-45B1-9267-3D934327474F}" type="parTrans" cxnId="{23D0E47D-F55E-4455-A7B8-C05E07ABA2A1}">
      <dgm:prSet/>
      <dgm:spPr/>
      <dgm:t>
        <a:bodyPr/>
        <a:lstStyle/>
        <a:p>
          <a:endParaRPr lang="en-US"/>
        </a:p>
      </dgm:t>
    </dgm:pt>
    <dgm:pt modelId="{8FA5B629-C8D2-4903-94A6-7C317D851733}" type="sibTrans" cxnId="{23D0E47D-F55E-4455-A7B8-C05E07ABA2A1}">
      <dgm:prSet/>
      <dgm:spPr/>
      <dgm:t>
        <a:bodyPr/>
        <a:lstStyle/>
        <a:p>
          <a:endParaRPr lang="en-US"/>
        </a:p>
      </dgm:t>
    </dgm:pt>
    <dgm:pt modelId="{B64EDF0A-E880-434D-83FB-EA4D9396FB2C}" type="pres">
      <dgm:prSet presAssocID="{A1210C46-09BC-4666-8671-E4EF77143111}" presName="linear" presStyleCnt="0">
        <dgm:presLayoutVars>
          <dgm:animLvl val="lvl"/>
          <dgm:resizeHandles val="exact"/>
        </dgm:presLayoutVars>
      </dgm:prSet>
      <dgm:spPr/>
    </dgm:pt>
    <dgm:pt modelId="{0198E18A-4AC4-46E8-B781-B66062BE5ECC}" type="pres">
      <dgm:prSet presAssocID="{B676A1A1-E74C-42CB-A16E-F7DC5B76C6B1}" presName="parentText" presStyleLbl="node1" presStyleIdx="0" presStyleCnt="1">
        <dgm:presLayoutVars>
          <dgm:chMax val="0"/>
          <dgm:bulletEnabled val="1"/>
        </dgm:presLayoutVars>
      </dgm:prSet>
      <dgm:spPr/>
    </dgm:pt>
    <dgm:pt modelId="{A6FD5CD7-6955-45EA-B126-E4975672FC5A}" type="pres">
      <dgm:prSet presAssocID="{B676A1A1-E74C-42CB-A16E-F7DC5B76C6B1}" presName="childText" presStyleLbl="revTx" presStyleIdx="0" presStyleCnt="1">
        <dgm:presLayoutVars>
          <dgm:bulletEnabled val="1"/>
        </dgm:presLayoutVars>
      </dgm:prSet>
      <dgm:spPr/>
    </dgm:pt>
  </dgm:ptLst>
  <dgm:cxnLst>
    <dgm:cxn modelId="{8A052216-77B2-43A4-95CD-34CE733DC285}" srcId="{B676A1A1-E74C-42CB-A16E-F7DC5B76C6B1}" destId="{705AFFF8-2D79-40B0-8FA2-8154D5BB9FC7}" srcOrd="2" destOrd="0" parTransId="{D9FEAF60-250C-4963-A44F-623FC0AB7983}" sibTransId="{85210274-3678-47F0-8E54-600DA295AC4E}"/>
    <dgm:cxn modelId="{F3B2666A-FE31-4BBB-9A2B-785ACDF8F518}" srcId="{B676A1A1-E74C-42CB-A16E-F7DC5B76C6B1}" destId="{BB7D4A15-4E5F-403F-9CF2-FBFD7AC41B1B}" srcOrd="0" destOrd="0" parTransId="{E4C21EC2-D318-4B6B-8A98-8CEB15FBA646}" sibTransId="{DC7A5416-AF4A-4222-888A-604F5FB26645}"/>
    <dgm:cxn modelId="{7D792278-0AE1-438D-8AF6-02B6B715351F}" srcId="{A1210C46-09BC-4666-8671-E4EF77143111}" destId="{B676A1A1-E74C-42CB-A16E-F7DC5B76C6B1}" srcOrd="0" destOrd="0" parTransId="{89453715-5CAE-412F-9231-0C2EB7BE789C}" sibTransId="{9E7246AC-B21C-4F74-AD6A-8F6EACC3ED3A}"/>
    <dgm:cxn modelId="{E167337A-21E1-495D-9917-F2E320529569}" type="presOf" srcId="{BB7D4A15-4E5F-403F-9CF2-FBFD7AC41B1B}" destId="{A6FD5CD7-6955-45EA-B126-E4975672FC5A}" srcOrd="0" destOrd="0" presId="urn:microsoft.com/office/officeart/2005/8/layout/vList2"/>
    <dgm:cxn modelId="{23D0E47D-F55E-4455-A7B8-C05E07ABA2A1}" srcId="{B676A1A1-E74C-42CB-A16E-F7DC5B76C6B1}" destId="{4A8C2C09-A622-4FED-B215-F6E473D3430B}" srcOrd="3" destOrd="0" parTransId="{6AA82A50-0B11-45B1-9267-3D934327474F}" sibTransId="{8FA5B629-C8D2-4903-94A6-7C317D851733}"/>
    <dgm:cxn modelId="{E8D85BB0-2559-4CA6-AA80-E3A6CE36B4B0}" type="presOf" srcId="{B676A1A1-E74C-42CB-A16E-F7DC5B76C6B1}" destId="{0198E18A-4AC4-46E8-B781-B66062BE5ECC}" srcOrd="0" destOrd="0" presId="urn:microsoft.com/office/officeart/2005/8/layout/vList2"/>
    <dgm:cxn modelId="{3AF4E3C5-793D-46A1-B9A9-7D6D394BFD4B}" type="presOf" srcId="{4A8C2C09-A622-4FED-B215-F6E473D3430B}" destId="{A6FD5CD7-6955-45EA-B126-E4975672FC5A}" srcOrd="0" destOrd="3" presId="urn:microsoft.com/office/officeart/2005/8/layout/vList2"/>
    <dgm:cxn modelId="{48755BCB-9164-48AA-984B-AD554A716B12}" type="presOf" srcId="{705AFFF8-2D79-40B0-8FA2-8154D5BB9FC7}" destId="{A6FD5CD7-6955-45EA-B126-E4975672FC5A}" srcOrd="0" destOrd="2" presId="urn:microsoft.com/office/officeart/2005/8/layout/vList2"/>
    <dgm:cxn modelId="{870E37CD-93C3-4775-A9DF-F447E24E26C9}" srcId="{B676A1A1-E74C-42CB-A16E-F7DC5B76C6B1}" destId="{178ABA82-C84F-48DC-8CB1-6B230DF7AB4F}" srcOrd="1" destOrd="0" parTransId="{FFAEFC74-1D83-490C-89F6-47990534108A}" sibTransId="{20303944-6F7F-4EEE-8D63-AF1ABACF29B4}"/>
    <dgm:cxn modelId="{EB61F0E5-1116-42EC-BE3E-60A172BC2956}" type="presOf" srcId="{178ABA82-C84F-48DC-8CB1-6B230DF7AB4F}" destId="{A6FD5CD7-6955-45EA-B126-E4975672FC5A}" srcOrd="0" destOrd="1" presId="urn:microsoft.com/office/officeart/2005/8/layout/vList2"/>
    <dgm:cxn modelId="{082E36F5-1B1A-4844-9416-09C366021F75}" type="presOf" srcId="{A1210C46-09BC-4666-8671-E4EF77143111}" destId="{B64EDF0A-E880-434D-83FB-EA4D9396FB2C}" srcOrd="0" destOrd="0" presId="urn:microsoft.com/office/officeart/2005/8/layout/vList2"/>
    <dgm:cxn modelId="{44A51704-E0F9-4277-A76F-51EF75BB526A}" type="presParOf" srcId="{B64EDF0A-E880-434D-83FB-EA4D9396FB2C}" destId="{0198E18A-4AC4-46E8-B781-B66062BE5ECC}" srcOrd="0" destOrd="0" presId="urn:microsoft.com/office/officeart/2005/8/layout/vList2"/>
    <dgm:cxn modelId="{B96EA904-79F4-4D83-8903-DE432D858660}" type="presParOf" srcId="{B64EDF0A-E880-434D-83FB-EA4D9396FB2C}" destId="{A6FD5CD7-6955-45EA-B126-E4975672FC5A}"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1210C46-09BC-4666-8671-E4EF771431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676A1A1-E74C-42CB-A16E-F7DC5B76C6B1}">
      <dgm:prSet phldrT="[Text]" custT="1"/>
      <dgm:spPr>
        <a:solidFill>
          <a:schemeClr val="accent5"/>
        </a:solidFill>
      </dgm:spPr>
      <dgm:t>
        <a:bodyPr/>
        <a:lstStyle/>
        <a:p>
          <a:r>
            <a:rPr lang="en-US" sz="2800" b="1" spc="-100" dirty="0">
              <a:ln w="3175">
                <a:noFill/>
              </a:ln>
              <a:solidFill>
                <a:schemeClr val="bg1"/>
              </a:solidFill>
              <a:latin typeface="Segoe UI Light" panose="020B0502040204020203" pitchFamily="34" charset="0"/>
              <a:ea typeface="+mn-ea"/>
              <a:cs typeface="Segoe UI Light" panose="020B0502040204020203" pitchFamily="34" charset="0"/>
            </a:rPr>
            <a:t>Cleaner</a:t>
          </a:r>
          <a:endParaRPr lang="en-US" sz="2800" b="1" dirty="0">
            <a:solidFill>
              <a:schemeClr val="bg1"/>
            </a:solidFill>
          </a:endParaRPr>
        </a:p>
      </dgm:t>
    </dgm:pt>
    <dgm:pt modelId="{89453715-5CAE-412F-9231-0C2EB7BE789C}" type="parTrans" cxnId="{7D792278-0AE1-438D-8AF6-02B6B715351F}">
      <dgm:prSet/>
      <dgm:spPr/>
      <dgm:t>
        <a:bodyPr/>
        <a:lstStyle/>
        <a:p>
          <a:endParaRPr lang="en-US"/>
        </a:p>
      </dgm:t>
    </dgm:pt>
    <dgm:pt modelId="{9E7246AC-B21C-4F74-AD6A-8F6EACC3ED3A}" type="sibTrans" cxnId="{7D792278-0AE1-438D-8AF6-02B6B715351F}">
      <dgm:prSet/>
      <dgm:spPr/>
      <dgm:t>
        <a:bodyPr/>
        <a:lstStyle/>
        <a:p>
          <a:endParaRPr lang="en-US"/>
        </a:p>
      </dgm:t>
    </dgm:pt>
    <dgm:pt modelId="{5E3590E1-1581-4264-A28C-1E67B8DD36DE}">
      <dgm:prSet/>
      <dgm:spPr/>
      <dgm:t>
        <a:bodyPr/>
        <a:lstStyle/>
        <a:p>
          <a:r>
            <a:rPr lang="en-US"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Asynchronous process that periodically cleans row versions that are not needed. </a:t>
          </a:r>
        </a:p>
      </dgm:t>
    </dgm:pt>
    <dgm:pt modelId="{D48ED277-5F96-429A-9A6A-A948A7C8CA6F}" type="parTrans" cxnId="{025BB341-E11F-449D-A94B-DEDEFD951CDA}">
      <dgm:prSet/>
      <dgm:spPr/>
      <dgm:t>
        <a:bodyPr/>
        <a:lstStyle/>
        <a:p>
          <a:endParaRPr lang="en-US"/>
        </a:p>
      </dgm:t>
    </dgm:pt>
    <dgm:pt modelId="{13E98B17-C3E0-408F-8CE4-90848F5FBF8A}" type="sibTrans" cxnId="{025BB341-E11F-449D-A94B-DEDEFD951CDA}">
      <dgm:prSet/>
      <dgm:spPr/>
      <dgm:t>
        <a:bodyPr/>
        <a:lstStyle/>
        <a:p>
          <a:endParaRPr lang="en-US"/>
        </a:p>
      </dgm:t>
    </dgm:pt>
    <dgm:pt modelId="{B64EDF0A-E880-434D-83FB-EA4D9396FB2C}" type="pres">
      <dgm:prSet presAssocID="{A1210C46-09BC-4666-8671-E4EF77143111}" presName="linear" presStyleCnt="0">
        <dgm:presLayoutVars>
          <dgm:animLvl val="lvl"/>
          <dgm:resizeHandles val="exact"/>
        </dgm:presLayoutVars>
      </dgm:prSet>
      <dgm:spPr/>
    </dgm:pt>
    <dgm:pt modelId="{0198E18A-4AC4-46E8-B781-B66062BE5ECC}" type="pres">
      <dgm:prSet presAssocID="{B676A1A1-E74C-42CB-A16E-F7DC5B76C6B1}" presName="parentText" presStyleLbl="node1" presStyleIdx="0" presStyleCnt="1">
        <dgm:presLayoutVars>
          <dgm:chMax val="0"/>
          <dgm:bulletEnabled val="1"/>
        </dgm:presLayoutVars>
      </dgm:prSet>
      <dgm:spPr/>
    </dgm:pt>
    <dgm:pt modelId="{A6FD5CD7-6955-45EA-B126-E4975672FC5A}" type="pres">
      <dgm:prSet presAssocID="{B676A1A1-E74C-42CB-A16E-F7DC5B76C6B1}" presName="childText" presStyleLbl="revTx" presStyleIdx="0" presStyleCnt="1">
        <dgm:presLayoutVars>
          <dgm:bulletEnabled val="1"/>
        </dgm:presLayoutVars>
      </dgm:prSet>
      <dgm:spPr/>
    </dgm:pt>
  </dgm:ptLst>
  <dgm:cxnLst>
    <dgm:cxn modelId="{862D630F-ACEF-42C9-BDB5-993DF15D0094}" type="presOf" srcId="{5E3590E1-1581-4264-A28C-1E67B8DD36DE}" destId="{A6FD5CD7-6955-45EA-B126-E4975672FC5A}" srcOrd="0" destOrd="0" presId="urn:microsoft.com/office/officeart/2005/8/layout/vList2"/>
    <dgm:cxn modelId="{025BB341-E11F-449D-A94B-DEDEFD951CDA}" srcId="{B676A1A1-E74C-42CB-A16E-F7DC5B76C6B1}" destId="{5E3590E1-1581-4264-A28C-1E67B8DD36DE}" srcOrd="0" destOrd="0" parTransId="{D48ED277-5F96-429A-9A6A-A948A7C8CA6F}" sibTransId="{13E98B17-C3E0-408F-8CE4-90848F5FBF8A}"/>
    <dgm:cxn modelId="{7D792278-0AE1-438D-8AF6-02B6B715351F}" srcId="{A1210C46-09BC-4666-8671-E4EF77143111}" destId="{B676A1A1-E74C-42CB-A16E-F7DC5B76C6B1}" srcOrd="0" destOrd="0" parTransId="{89453715-5CAE-412F-9231-0C2EB7BE789C}" sibTransId="{9E7246AC-B21C-4F74-AD6A-8F6EACC3ED3A}"/>
    <dgm:cxn modelId="{E8D85BB0-2559-4CA6-AA80-E3A6CE36B4B0}" type="presOf" srcId="{B676A1A1-E74C-42CB-A16E-F7DC5B76C6B1}" destId="{0198E18A-4AC4-46E8-B781-B66062BE5ECC}" srcOrd="0" destOrd="0" presId="urn:microsoft.com/office/officeart/2005/8/layout/vList2"/>
    <dgm:cxn modelId="{082E36F5-1B1A-4844-9416-09C366021F75}" type="presOf" srcId="{A1210C46-09BC-4666-8671-E4EF77143111}" destId="{B64EDF0A-E880-434D-83FB-EA4D9396FB2C}" srcOrd="0" destOrd="0" presId="urn:microsoft.com/office/officeart/2005/8/layout/vList2"/>
    <dgm:cxn modelId="{44A51704-E0F9-4277-A76F-51EF75BB526A}" type="presParOf" srcId="{B64EDF0A-E880-434D-83FB-EA4D9396FB2C}" destId="{0198E18A-4AC4-46E8-B781-B66062BE5ECC}" srcOrd="0" destOrd="0" presId="urn:microsoft.com/office/officeart/2005/8/layout/vList2"/>
    <dgm:cxn modelId="{B96EA904-79F4-4D83-8903-DE432D858660}" type="presParOf" srcId="{B64EDF0A-E880-434D-83FB-EA4D9396FB2C}" destId="{A6FD5CD7-6955-45EA-B126-E4975672FC5A}"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370E1B-22D5-4548-BBD6-36C4B4E79870}"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8625CCB7-9409-4116-B196-06567C481B54}">
      <dgm:prSet/>
      <dgm:spPr/>
      <dgm:t>
        <a:bodyPr/>
        <a:lstStyle/>
        <a:p>
          <a:r>
            <a:rPr lang="en-US" dirty="0"/>
            <a:t>Volume: Quantity of generated and stored data </a:t>
          </a:r>
        </a:p>
      </dgm:t>
    </dgm:pt>
    <dgm:pt modelId="{7D38F603-7ADD-410F-851B-268205D7D391}" type="parTrans" cxnId="{5D9EF07B-2521-450B-AF5D-082B96A77349}">
      <dgm:prSet/>
      <dgm:spPr/>
      <dgm:t>
        <a:bodyPr/>
        <a:lstStyle/>
        <a:p>
          <a:endParaRPr lang="en-US"/>
        </a:p>
      </dgm:t>
    </dgm:pt>
    <dgm:pt modelId="{99B2F711-FFFB-41C6-AD3B-BC6D14751064}" type="sibTrans" cxnId="{5D9EF07B-2521-450B-AF5D-082B96A77349}">
      <dgm:prSet/>
      <dgm:spPr/>
      <dgm:t>
        <a:bodyPr/>
        <a:lstStyle/>
        <a:p>
          <a:endParaRPr lang="en-US"/>
        </a:p>
      </dgm:t>
    </dgm:pt>
    <dgm:pt modelId="{E9CC0E7D-6FBF-462C-9347-842841C26365}">
      <dgm:prSet/>
      <dgm:spPr/>
      <dgm:t>
        <a:bodyPr/>
        <a:lstStyle/>
        <a:p>
          <a:r>
            <a:rPr lang="en-US" dirty="0"/>
            <a:t>Variety: The type and nature of data</a:t>
          </a:r>
        </a:p>
      </dgm:t>
    </dgm:pt>
    <dgm:pt modelId="{86EF7D43-6AC2-45BF-8AA4-0C6FD678CF19}" type="parTrans" cxnId="{9CE4B91A-1E8C-47F0-9A16-82A62ED563B2}">
      <dgm:prSet/>
      <dgm:spPr/>
      <dgm:t>
        <a:bodyPr/>
        <a:lstStyle/>
        <a:p>
          <a:endParaRPr lang="en-US"/>
        </a:p>
      </dgm:t>
    </dgm:pt>
    <dgm:pt modelId="{71778C41-2272-4DCD-A324-731B4D195368}" type="sibTrans" cxnId="{9CE4B91A-1E8C-47F0-9A16-82A62ED563B2}">
      <dgm:prSet/>
      <dgm:spPr/>
      <dgm:t>
        <a:bodyPr/>
        <a:lstStyle/>
        <a:p>
          <a:endParaRPr lang="en-US"/>
        </a:p>
      </dgm:t>
    </dgm:pt>
    <dgm:pt modelId="{25EEE273-8D0B-4C26-9F7F-6B1FF5B36CBB}">
      <dgm:prSet/>
      <dgm:spPr/>
      <dgm:t>
        <a:bodyPr/>
        <a:lstStyle/>
        <a:p>
          <a:r>
            <a:rPr lang="en-US" dirty="0"/>
            <a:t>Velocity: Speed at the data is generated and processed.</a:t>
          </a:r>
        </a:p>
      </dgm:t>
    </dgm:pt>
    <dgm:pt modelId="{ACD3A2A9-185C-48C4-B10C-303B8A12ADB8}" type="parTrans" cxnId="{B7136004-371A-4DD7-998C-DB79BF90595C}">
      <dgm:prSet/>
      <dgm:spPr/>
      <dgm:t>
        <a:bodyPr/>
        <a:lstStyle/>
        <a:p>
          <a:endParaRPr lang="en-US"/>
        </a:p>
      </dgm:t>
    </dgm:pt>
    <dgm:pt modelId="{42C41E07-B59B-4EA9-886C-0EEE1F33079F}" type="sibTrans" cxnId="{B7136004-371A-4DD7-998C-DB79BF90595C}">
      <dgm:prSet/>
      <dgm:spPr/>
      <dgm:t>
        <a:bodyPr/>
        <a:lstStyle/>
        <a:p>
          <a:endParaRPr lang="en-US"/>
        </a:p>
      </dgm:t>
    </dgm:pt>
    <dgm:pt modelId="{D5BF44A4-59BC-4EE5-9CEC-F10285007893}" type="pres">
      <dgm:prSet presAssocID="{D6370E1B-22D5-4548-BBD6-36C4B4E79870}" presName="linear" presStyleCnt="0">
        <dgm:presLayoutVars>
          <dgm:animLvl val="lvl"/>
          <dgm:resizeHandles val="exact"/>
        </dgm:presLayoutVars>
      </dgm:prSet>
      <dgm:spPr/>
    </dgm:pt>
    <dgm:pt modelId="{F76C0A8F-1A2C-4E58-BB44-FA5A0B664AB3}" type="pres">
      <dgm:prSet presAssocID="{8625CCB7-9409-4116-B196-06567C481B54}" presName="parentText" presStyleLbl="node1" presStyleIdx="0" presStyleCnt="3">
        <dgm:presLayoutVars>
          <dgm:chMax val="0"/>
          <dgm:bulletEnabled val="1"/>
        </dgm:presLayoutVars>
      </dgm:prSet>
      <dgm:spPr/>
    </dgm:pt>
    <dgm:pt modelId="{8FC9C171-5DC4-45A7-BA54-3EE55A291AEB}" type="pres">
      <dgm:prSet presAssocID="{99B2F711-FFFB-41C6-AD3B-BC6D14751064}" presName="spacer" presStyleCnt="0"/>
      <dgm:spPr/>
    </dgm:pt>
    <dgm:pt modelId="{72B75DA0-68F8-47F0-A028-9A202CD15D23}" type="pres">
      <dgm:prSet presAssocID="{E9CC0E7D-6FBF-462C-9347-842841C26365}" presName="parentText" presStyleLbl="node1" presStyleIdx="1" presStyleCnt="3">
        <dgm:presLayoutVars>
          <dgm:chMax val="0"/>
          <dgm:bulletEnabled val="1"/>
        </dgm:presLayoutVars>
      </dgm:prSet>
      <dgm:spPr/>
    </dgm:pt>
    <dgm:pt modelId="{37A3600F-3884-4212-A979-07D7661A186E}" type="pres">
      <dgm:prSet presAssocID="{71778C41-2272-4DCD-A324-731B4D195368}" presName="spacer" presStyleCnt="0"/>
      <dgm:spPr/>
    </dgm:pt>
    <dgm:pt modelId="{6FE50044-1317-464E-B541-4070A089E774}" type="pres">
      <dgm:prSet presAssocID="{25EEE273-8D0B-4C26-9F7F-6B1FF5B36CBB}" presName="parentText" presStyleLbl="node1" presStyleIdx="2" presStyleCnt="3">
        <dgm:presLayoutVars>
          <dgm:chMax val="0"/>
          <dgm:bulletEnabled val="1"/>
        </dgm:presLayoutVars>
      </dgm:prSet>
      <dgm:spPr/>
    </dgm:pt>
  </dgm:ptLst>
  <dgm:cxnLst>
    <dgm:cxn modelId="{0F3F6400-A7B4-422E-B51D-422A931D8D19}" type="presOf" srcId="{D6370E1B-22D5-4548-BBD6-36C4B4E79870}" destId="{D5BF44A4-59BC-4EE5-9CEC-F10285007893}" srcOrd="0" destOrd="0" presId="urn:microsoft.com/office/officeart/2005/8/layout/vList2"/>
    <dgm:cxn modelId="{B7136004-371A-4DD7-998C-DB79BF90595C}" srcId="{D6370E1B-22D5-4548-BBD6-36C4B4E79870}" destId="{25EEE273-8D0B-4C26-9F7F-6B1FF5B36CBB}" srcOrd="2" destOrd="0" parTransId="{ACD3A2A9-185C-48C4-B10C-303B8A12ADB8}" sibTransId="{42C41E07-B59B-4EA9-886C-0EEE1F33079F}"/>
    <dgm:cxn modelId="{9CE4B91A-1E8C-47F0-9A16-82A62ED563B2}" srcId="{D6370E1B-22D5-4548-BBD6-36C4B4E79870}" destId="{E9CC0E7D-6FBF-462C-9347-842841C26365}" srcOrd="1" destOrd="0" parTransId="{86EF7D43-6AC2-45BF-8AA4-0C6FD678CF19}" sibTransId="{71778C41-2272-4DCD-A324-731B4D195368}"/>
    <dgm:cxn modelId="{5D9EF07B-2521-450B-AF5D-082B96A77349}" srcId="{D6370E1B-22D5-4548-BBD6-36C4B4E79870}" destId="{8625CCB7-9409-4116-B196-06567C481B54}" srcOrd="0" destOrd="0" parTransId="{7D38F603-7ADD-410F-851B-268205D7D391}" sibTransId="{99B2F711-FFFB-41C6-AD3B-BC6D14751064}"/>
    <dgm:cxn modelId="{D464BCC1-67BF-4175-9AB3-49A667B2EC67}" type="presOf" srcId="{25EEE273-8D0B-4C26-9F7F-6B1FF5B36CBB}" destId="{6FE50044-1317-464E-B541-4070A089E774}" srcOrd="0" destOrd="0" presId="urn:microsoft.com/office/officeart/2005/8/layout/vList2"/>
    <dgm:cxn modelId="{1DC6A4DE-EE35-4C67-9BAC-60D90FF39599}" type="presOf" srcId="{E9CC0E7D-6FBF-462C-9347-842841C26365}" destId="{72B75DA0-68F8-47F0-A028-9A202CD15D23}" srcOrd="0" destOrd="0" presId="urn:microsoft.com/office/officeart/2005/8/layout/vList2"/>
    <dgm:cxn modelId="{B3797FFA-CB94-4A62-B2D3-3357412F4039}" type="presOf" srcId="{8625CCB7-9409-4116-B196-06567C481B54}" destId="{F76C0A8F-1A2C-4E58-BB44-FA5A0B664AB3}" srcOrd="0" destOrd="0" presId="urn:microsoft.com/office/officeart/2005/8/layout/vList2"/>
    <dgm:cxn modelId="{E653A4BE-E3E0-41CF-AF7C-BFEB1FB7301E}" type="presParOf" srcId="{D5BF44A4-59BC-4EE5-9CEC-F10285007893}" destId="{F76C0A8F-1A2C-4E58-BB44-FA5A0B664AB3}" srcOrd="0" destOrd="0" presId="urn:microsoft.com/office/officeart/2005/8/layout/vList2"/>
    <dgm:cxn modelId="{2F0B961E-179E-4736-8930-7FC0AA6DA757}" type="presParOf" srcId="{D5BF44A4-59BC-4EE5-9CEC-F10285007893}" destId="{8FC9C171-5DC4-45A7-BA54-3EE55A291AEB}" srcOrd="1" destOrd="0" presId="urn:microsoft.com/office/officeart/2005/8/layout/vList2"/>
    <dgm:cxn modelId="{1F15B103-2139-4FC7-9D7E-E9C30F2E101C}" type="presParOf" srcId="{D5BF44A4-59BC-4EE5-9CEC-F10285007893}" destId="{72B75DA0-68F8-47F0-A028-9A202CD15D23}" srcOrd="2" destOrd="0" presId="urn:microsoft.com/office/officeart/2005/8/layout/vList2"/>
    <dgm:cxn modelId="{BA23B352-5F3D-4394-A4F9-71182840936F}" type="presParOf" srcId="{D5BF44A4-59BC-4EE5-9CEC-F10285007893}" destId="{37A3600F-3884-4212-A979-07D7661A186E}" srcOrd="3" destOrd="0" presId="urn:microsoft.com/office/officeart/2005/8/layout/vList2"/>
    <dgm:cxn modelId="{D0615DD0-9532-4A23-8E82-31020650705D}" type="presParOf" srcId="{D5BF44A4-59BC-4EE5-9CEC-F10285007893}" destId="{6FE50044-1317-464E-B541-4070A089E774}"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54124F-3CA6-4028-9D8E-C6281217A018}"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48EF1A92-3FE1-45A4-95A6-3AEDB188A8D3}">
      <dgm:prSet/>
      <dgm:spPr/>
      <dgm:t>
        <a:bodyPr/>
        <a:lstStyle/>
        <a:p>
          <a:r>
            <a:rPr lang="en-US" b="1"/>
            <a:t>The Problem</a:t>
          </a:r>
          <a:endParaRPr lang="en-US"/>
        </a:p>
      </dgm:t>
    </dgm:pt>
    <dgm:pt modelId="{0CB040C1-FBBD-413A-838B-F24636BED22D}" type="parTrans" cxnId="{25EE9F31-15B9-428F-BE56-5D19B3CCE56C}">
      <dgm:prSet/>
      <dgm:spPr/>
      <dgm:t>
        <a:bodyPr/>
        <a:lstStyle/>
        <a:p>
          <a:endParaRPr lang="en-US"/>
        </a:p>
      </dgm:t>
    </dgm:pt>
    <dgm:pt modelId="{93A9E3CA-8962-4804-9EE7-0D6991388A52}" type="sibTrans" cxnId="{25EE9F31-15B9-428F-BE56-5D19B3CCE56C}">
      <dgm:prSet/>
      <dgm:spPr/>
      <dgm:t>
        <a:bodyPr/>
        <a:lstStyle/>
        <a:p>
          <a:endParaRPr lang="en-US"/>
        </a:p>
      </dgm:t>
    </dgm:pt>
    <dgm:pt modelId="{1C716E66-C9F0-4AA0-AB1A-18C55FC6B775}">
      <dgm:prSet/>
      <dgm:spPr/>
      <dgm:t>
        <a:bodyPr/>
        <a:lstStyle/>
        <a:p>
          <a:r>
            <a:rPr lang="en-US" dirty="0">
              <a:solidFill>
                <a:schemeClr val="accent5"/>
              </a:solidFill>
            </a:rPr>
            <a:t>Customers want to integrate with Big Data and other data sources easily</a:t>
          </a:r>
        </a:p>
      </dgm:t>
    </dgm:pt>
    <dgm:pt modelId="{16566266-6621-4E26-B503-95868B888331}" type="parTrans" cxnId="{B9079647-042E-4833-900E-2E14ABFCF8C5}">
      <dgm:prSet/>
      <dgm:spPr/>
      <dgm:t>
        <a:bodyPr/>
        <a:lstStyle/>
        <a:p>
          <a:endParaRPr lang="en-US"/>
        </a:p>
      </dgm:t>
    </dgm:pt>
    <dgm:pt modelId="{F0E92CA5-B13D-46F0-9046-4F008CAC928D}" type="sibTrans" cxnId="{B9079647-042E-4833-900E-2E14ABFCF8C5}">
      <dgm:prSet/>
      <dgm:spPr/>
      <dgm:t>
        <a:bodyPr/>
        <a:lstStyle/>
        <a:p>
          <a:endParaRPr lang="en-US"/>
        </a:p>
      </dgm:t>
    </dgm:pt>
    <dgm:pt modelId="{0DA62DBE-EE7C-4123-B517-81E6FC1BB294}">
      <dgm:prSet/>
      <dgm:spPr/>
      <dgm:t>
        <a:bodyPr/>
        <a:lstStyle/>
        <a:p>
          <a:r>
            <a:rPr lang="en-US" dirty="0">
              <a:solidFill>
                <a:schemeClr val="accent5"/>
              </a:solidFill>
            </a:rPr>
            <a:t>Polybase is not simple to setup, configure, maintain, and scale elastically</a:t>
          </a:r>
        </a:p>
      </dgm:t>
    </dgm:pt>
    <dgm:pt modelId="{4CF04764-8064-4A18-8006-11D2958CD079}" type="parTrans" cxnId="{50D09645-AFA9-4068-907F-ED5E6EE22A3F}">
      <dgm:prSet/>
      <dgm:spPr/>
      <dgm:t>
        <a:bodyPr/>
        <a:lstStyle/>
        <a:p>
          <a:endParaRPr lang="en-US"/>
        </a:p>
      </dgm:t>
    </dgm:pt>
    <dgm:pt modelId="{E954446D-6185-4754-B671-12C958B9ECE7}" type="sibTrans" cxnId="{50D09645-AFA9-4068-907F-ED5E6EE22A3F}">
      <dgm:prSet/>
      <dgm:spPr/>
      <dgm:t>
        <a:bodyPr/>
        <a:lstStyle/>
        <a:p>
          <a:endParaRPr lang="en-US"/>
        </a:p>
      </dgm:t>
    </dgm:pt>
    <dgm:pt modelId="{6BDBEBF8-B588-44AF-9E44-42E489B8F443}">
      <dgm:prSet/>
      <dgm:spPr/>
      <dgm:t>
        <a:bodyPr/>
        <a:lstStyle/>
        <a:p>
          <a:r>
            <a:rPr lang="en-US" dirty="0">
              <a:solidFill>
                <a:schemeClr val="accent5"/>
              </a:solidFill>
            </a:rPr>
            <a:t>Customers may not have a Hadoop cluster or want to build one</a:t>
          </a:r>
        </a:p>
      </dgm:t>
    </dgm:pt>
    <dgm:pt modelId="{059BC965-91C2-4275-9F83-59D7AF0F247C}" type="parTrans" cxnId="{20D13525-6737-4574-9204-64EFBC5FB211}">
      <dgm:prSet/>
      <dgm:spPr/>
      <dgm:t>
        <a:bodyPr/>
        <a:lstStyle/>
        <a:p>
          <a:endParaRPr lang="en-US"/>
        </a:p>
      </dgm:t>
    </dgm:pt>
    <dgm:pt modelId="{56EA1BCE-FB3C-43FB-9FA1-C7380BBF3385}" type="sibTrans" cxnId="{20D13525-6737-4574-9204-64EFBC5FB211}">
      <dgm:prSet/>
      <dgm:spPr/>
      <dgm:t>
        <a:bodyPr/>
        <a:lstStyle/>
        <a:p>
          <a:endParaRPr lang="en-US"/>
        </a:p>
      </dgm:t>
    </dgm:pt>
    <dgm:pt modelId="{8F566C36-EF8A-4B85-8C04-E660ECB46C46}">
      <dgm:prSet/>
      <dgm:spPr/>
      <dgm:t>
        <a:bodyPr/>
        <a:lstStyle/>
        <a:p>
          <a:r>
            <a:rPr lang="en-US" dirty="0">
              <a:solidFill>
                <a:schemeClr val="accent5"/>
              </a:solidFill>
            </a:rPr>
            <a:t>Polybase “classic” (MapReduce) could be better</a:t>
          </a:r>
        </a:p>
      </dgm:t>
    </dgm:pt>
    <dgm:pt modelId="{98FF54CB-9569-48B9-8C5F-0412695D1636}" type="parTrans" cxnId="{778A576E-E276-459B-8E5E-A957919BAD4F}">
      <dgm:prSet/>
      <dgm:spPr/>
      <dgm:t>
        <a:bodyPr/>
        <a:lstStyle/>
        <a:p>
          <a:endParaRPr lang="en-US"/>
        </a:p>
      </dgm:t>
    </dgm:pt>
    <dgm:pt modelId="{2137443E-28F5-41C9-B386-EE2567D791F6}" type="sibTrans" cxnId="{778A576E-E276-459B-8E5E-A957919BAD4F}">
      <dgm:prSet/>
      <dgm:spPr/>
      <dgm:t>
        <a:bodyPr/>
        <a:lstStyle/>
        <a:p>
          <a:endParaRPr lang="en-US"/>
        </a:p>
      </dgm:t>
    </dgm:pt>
    <dgm:pt modelId="{80D2CF30-6FC8-4C89-B1F6-303C3C5573C6}">
      <dgm:prSet/>
      <dgm:spPr/>
      <dgm:t>
        <a:bodyPr/>
        <a:lstStyle/>
        <a:p>
          <a:r>
            <a:rPr lang="en-US" dirty="0">
              <a:solidFill>
                <a:schemeClr val="accent5"/>
              </a:solidFill>
            </a:rPr>
            <a:t>Kubernetes and containers to deploy and scale elastically</a:t>
          </a:r>
        </a:p>
      </dgm:t>
    </dgm:pt>
    <dgm:pt modelId="{4D176D8D-6FA1-439A-B743-6D9F948B82CA}" type="parTrans" cxnId="{B2C85864-0AB0-4955-A47D-DA212A5E585F}">
      <dgm:prSet/>
      <dgm:spPr/>
      <dgm:t>
        <a:bodyPr/>
        <a:lstStyle/>
        <a:p>
          <a:endParaRPr lang="en-US"/>
        </a:p>
      </dgm:t>
    </dgm:pt>
    <dgm:pt modelId="{D1DCD38C-C88A-407F-8B21-3F25456898CB}" type="sibTrans" cxnId="{B2C85864-0AB0-4955-A47D-DA212A5E585F}">
      <dgm:prSet/>
      <dgm:spPr/>
      <dgm:t>
        <a:bodyPr/>
        <a:lstStyle/>
        <a:p>
          <a:endParaRPr lang="en-US"/>
        </a:p>
      </dgm:t>
    </dgm:pt>
    <dgm:pt modelId="{BEF915B1-2A76-4E36-B402-C61AB1F41604}">
      <dgm:prSet/>
      <dgm:spPr/>
      <dgm:t>
        <a:bodyPr/>
        <a:lstStyle/>
        <a:p>
          <a:r>
            <a:rPr lang="en-US" dirty="0">
              <a:solidFill>
                <a:schemeClr val="accent5"/>
              </a:solidFill>
            </a:rPr>
            <a:t>Everything pre-installed including HDFS cluster</a:t>
          </a:r>
        </a:p>
      </dgm:t>
    </dgm:pt>
    <dgm:pt modelId="{09B98E15-7C1C-4ABD-BE60-6B4FFE93883E}" type="parTrans" cxnId="{DFD2D871-CC08-4257-9B66-54F847F46580}">
      <dgm:prSet/>
      <dgm:spPr/>
      <dgm:t>
        <a:bodyPr/>
        <a:lstStyle/>
        <a:p>
          <a:endParaRPr lang="en-US"/>
        </a:p>
      </dgm:t>
    </dgm:pt>
    <dgm:pt modelId="{B5C057FD-07D2-4435-BA73-982177760DAB}" type="sibTrans" cxnId="{DFD2D871-CC08-4257-9B66-54F847F46580}">
      <dgm:prSet/>
      <dgm:spPr/>
      <dgm:t>
        <a:bodyPr/>
        <a:lstStyle/>
        <a:p>
          <a:endParaRPr lang="en-US"/>
        </a:p>
      </dgm:t>
    </dgm:pt>
    <dgm:pt modelId="{CD953E51-D197-40CC-94C8-0578D5B343E8}">
      <dgm:prSet/>
      <dgm:spPr/>
      <dgm:t>
        <a:bodyPr/>
        <a:lstStyle/>
        <a:p>
          <a:r>
            <a:rPr lang="en-US" dirty="0">
              <a:solidFill>
                <a:schemeClr val="accent5"/>
              </a:solidFill>
            </a:rPr>
            <a:t>Build a control plane to help manage and monitor</a:t>
          </a:r>
        </a:p>
      </dgm:t>
    </dgm:pt>
    <dgm:pt modelId="{3C5CB2B7-DD34-481F-93F5-54EFFA5DC898}" type="parTrans" cxnId="{45CDB426-F331-44C6-AE72-75D20FC4878F}">
      <dgm:prSet/>
      <dgm:spPr/>
      <dgm:t>
        <a:bodyPr/>
        <a:lstStyle/>
        <a:p>
          <a:endParaRPr lang="en-US"/>
        </a:p>
      </dgm:t>
    </dgm:pt>
    <dgm:pt modelId="{B0A0435C-E472-4E8D-9F51-7C5391CD9A83}" type="sibTrans" cxnId="{45CDB426-F331-44C6-AE72-75D20FC4878F}">
      <dgm:prSet/>
      <dgm:spPr/>
      <dgm:t>
        <a:bodyPr/>
        <a:lstStyle/>
        <a:p>
          <a:endParaRPr lang="en-US"/>
        </a:p>
      </dgm:t>
    </dgm:pt>
    <dgm:pt modelId="{122C3D23-4E75-4CE8-82BB-68245B55E49C}">
      <dgm:prSet/>
      <dgm:spPr/>
      <dgm:t>
        <a:bodyPr/>
        <a:lstStyle/>
        <a:p>
          <a:r>
            <a:rPr lang="en-US" dirty="0">
              <a:solidFill>
                <a:schemeClr val="accent5"/>
              </a:solidFill>
            </a:rPr>
            <a:t>Enhance SQL Server to read from HDFS natively</a:t>
          </a:r>
        </a:p>
      </dgm:t>
    </dgm:pt>
    <dgm:pt modelId="{793D9FBA-492A-4E8F-A920-51E0CA8D1B40}" type="parTrans" cxnId="{B14E0A21-F70F-412F-A297-30138EBC48CA}">
      <dgm:prSet/>
      <dgm:spPr/>
      <dgm:t>
        <a:bodyPr/>
        <a:lstStyle/>
        <a:p>
          <a:endParaRPr lang="en-US"/>
        </a:p>
      </dgm:t>
    </dgm:pt>
    <dgm:pt modelId="{39E278B1-2026-4077-A2A7-5635C36879D7}" type="sibTrans" cxnId="{B14E0A21-F70F-412F-A297-30138EBC48CA}">
      <dgm:prSet/>
      <dgm:spPr/>
      <dgm:t>
        <a:bodyPr/>
        <a:lstStyle/>
        <a:p>
          <a:endParaRPr lang="en-US"/>
        </a:p>
      </dgm:t>
    </dgm:pt>
    <dgm:pt modelId="{E3F8A0F9-8105-4CCA-9646-45C30DAED261}">
      <dgm:prSet/>
      <dgm:spPr/>
      <dgm:t>
        <a:bodyPr/>
        <a:lstStyle/>
        <a:p>
          <a:r>
            <a:rPr lang="en-US" dirty="0">
              <a:solidFill>
                <a:schemeClr val="accent5"/>
              </a:solidFill>
            </a:rPr>
            <a:t>Provide a data mart for cached results</a:t>
          </a:r>
        </a:p>
      </dgm:t>
    </dgm:pt>
    <dgm:pt modelId="{529084F8-86A0-4EA3-9FD2-D34B1CDF4AB2}" type="parTrans" cxnId="{155F2A27-866B-40AD-B390-4B9F0FDD65F1}">
      <dgm:prSet/>
      <dgm:spPr/>
      <dgm:t>
        <a:bodyPr/>
        <a:lstStyle/>
        <a:p>
          <a:endParaRPr lang="en-US"/>
        </a:p>
      </dgm:t>
    </dgm:pt>
    <dgm:pt modelId="{7CF89493-173E-4561-9608-DC1704CF8C76}" type="sibTrans" cxnId="{155F2A27-866B-40AD-B390-4B9F0FDD65F1}">
      <dgm:prSet/>
      <dgm:spPr/>
      <dgm:t>
        <a:bodyPr/>
        <a:lstStyle/>
        <a:p>
          <a:endParaRPr lang="en-US"/>
        </a:p>
      </dgm:t>
    </dgm:pt>
    <dgm:pt modelId="{24C560BA-549E-43CD-89AE-A9295F8E7DA8}">
      <dgm:prSet/>
      <dgm:spPr/>
      <dgm:t>
        <a:bodyPr/>
        <a:lstStyle/>
        <a:p>
          <a:r>
            <a:rPr lang="en-US" dirty="0">
              <a:solidFill>
                <a:schemeClr val="accent5"/>
              </a:solidFill>
            </a:rPr>
            <a:t>Introduce Spark and Notebooks for Data scientists</a:t>
          </a:r>
        </a:p>
      </dgm:t>
    </dgm:pt>
    <dgm:pt modelId="{5DBEC942-2D19-49F7-A37B-A889762559CC}" type="parTrans" cxnId="{B363F165-82C1-4975-9009-85C40E161199}">
      <dgm:prSet/>
      <dgm:spPr/>
      <dgm:t>
        <a:bodyPr/>
        <a:lstStyle/>
        <a:p>
          <a:endParaRPr lang="en-US"/>
        </a:p>
      </dgm:t>
    </dgm:pt>
    <dgm:pt modelId="{C34D2D39-5A7B-4346-B4AE-D24CFFA9F388}" type="sibTrans" cxnId="{B363F165-82C1-4975-9009-85C40E161199}">
      <dgm:prSet/>
      <dgm:spPr/>
      <dgm:t>
        <a:bodyPr/>
        <a:lstStyle/>
        <a:p>
          <a:endParaRPr lang="en-US"/>
        </a:p>
      </dgm:t>
    </dgm:pt>
    <dgm:pt modelId="{F7860736-1096-4910-9A9D-1D383F645E86}">
      <dgm:prSet/>
      <dgm:spPr/>
      <dgm:t>
        <a:bodyPr/>
        <a:lstStyle/>
        <a:p>
          <a:r>
            <a:rPr lang="en-US" b="1"/>
            <a:t>The </a:t>
          </a:r>
          <a:r>
            <a:rPr lang="en-US" b="1" dirty="0"/>
            <a:t>Solution</a:t>
          </a:r>
          <a:endParaRPr lang="en-US" dirty="0"/>
        </a:p>
      </dgm:t>
    </dgm:pt>
    <dgm:pt modelId="{EC7048B0-94CA-4A3A-BB30-3991B3D87D12}" type="parTrans" cxnId="{AA4E46BE-C7E1-4D82-A0F1-B9C2CC53D50C}">
      <dgm:prSet/>
      <dgm:spPr/>
      <dgm:t>
        <a:bodyPr/>
        <a:lstStyle/>
        <a:p>
          <a:endParaRPr lang="en-US"/>
        </a:p>
      </dgm:t>
    </dgm:pt>
    <dgm:pt modelId="{29B17519-438B-4991-9FF5-EE5999483DAD}" type="sibTrans" cxnId="{AA4E46BE-C7E1-4D82-A0F1-B9C2CC53D50C}">
      <dgm:prSet/>
      <dgm:spPr/>
      <dgm:t>
        <a:bodyPr/>
        <a:lstStyle/>
        <a:p>
          <a:endParaRPr lang="en-US"/>
        </a:p>
      </dgm:t>
    </dgm:pt>
    <dgm:pt modelId="{492F2B2B-C6C0-46CC-90A1-7B6718A9C1BD}" type="pres">
      <dgm:prSet presAssocID="{9854124F-3CA6-4028-9D8E-C6281217A018}" presName="linear" presStyleCnt="0">
        <dgm:presLayoutVars>
          <dgm:animLvl val="lvl"/>
          <dgm:resizeHandles val="exact"/>
        </dgm:presLayoutVars>
      </dgm:prSet>
      <dgm:spPr/>
    </dgm:pt>
    <dgm:pt modelId="{E21144BC-FC65-45A6-B0E7-3023BFE72E9C}" type="pres">
      <dgm:prSet presAssocID="{48EF1A92-3FE1-45A4-95A6-3AEDB188A8D3}" presName="parentText" presStyleLbl="node1" presStyleIdx="0" presStyleCnt="2">
        <dgm:presLayoutVars>
          <dgm:chMax val="0"/>
          <dgm:bulletEnabled val="1"/>
        </dgm:presLayoutVars>
      </dgm:prSet>
      <dgm:spPr/>
    </dgm:pt>
    <dgm:pt modelId="{A5173813-CE57-4FF6-B024-E4480E6D3524}" type="pres">
      <dgm:prSet presAssocID="{48EF1A92-3FE1-45A4-95A6-3AEDB188A8D3}" presName="childText" presStyleLbl="revTx" presStyleIdx="0" presStyleCnt="2">
        <dgm:presLayoutVars>
          <dgm:bulletEnabled val="1"/>
        </dgm:presLayoutVars>
      </dgm:prSet>
      <dgm:spPr/>
    </dgm:pt>
    <dgm:pt modelId="{465C8E2C-FBCC-428B-B0F7-6EEFD2024683}" type="pres">
      <dgm:prSet presAssocID="{F7860736-1096-4910-9A9D-1D383F645E86}" presName="parentText" presStyleLbl="node1" presStyleIdx="1" presStyleCnt="2">
        <dgm:presLayoutVars>
          <dgm:chMax val="0"/>
          <dgm:bulletEnabled val="1"/>
        </dgm:presLayoutVars>
      </dgm:prSet>
      <dgm:spPr/>
    </dgm:pt>
    <dgm:pt modelId="{45DCAA88-93A7-4B38-A522-673BE7A85EFF}" type="pres">
      <dgm:prSet presAssocID="{F7860736-1096-4910-9A9D-1D383F645E86}" presName="childText" presStyleLbl="revTx" presStyleIdx="1" presStyleCnt="2">
        <dgm:presLayoutVars>
          <dgm:bulletEnabled val="1"/>
        </dgm:presLayoutVars>
      </dgm:prSet>
      <dgm:spPr/>
    </dgm:pt>
  </dgm:ptLst>
  <dgm:cxnLst>
    <dgm:cxn modelId="{3EE41B1C-CA04-4C52-B9D3-95C4159A6209}" type="presOf" srcId="{CD953E51-D197-40CC-94C8-0578D5B343E8}" destId="{45DCAA88-93A7-4B38-A522-673BE7A85EFF}" srcOrd="0" destOrd="2" presId="urn:microsoft.com/office/officeart/2005/8/layout/vList2"/>
    <dgm:cxn modelId="{B14E0A21-F70F-412F-A297-30138EBC48CA}" srcId="{F7860736-1096-4910-9A9D-1D383F645E86}" destId="{122C3D23-4E75-4CE8-82BB-68245B55E49C}" srcOrd="3" destOrd="0" parTransId="{793D9FBA-492A-4E8F-A920-51E0CA8D1B40}" sibTransId="{39E278B1-2026-4077-A2A7-5635C36879D7}"/>
    <dgm:cxn modelId="{C5A6B022-A37E-41F6-8964-74856A51B0F2}" type="presOf" srcId="{24C560BA-549E-43CD-89AE-A9295F8E7DA8}" destId="{45DCAA88-93A7-4B38-A522-673BE7A85EFF}" srcOrd="0" destOrd="5" presId="urn:microsoft.com/office/officeart/2005/8/layout/vList2"/>
    <dgm:cxn modelId="{20D13525-6737-4574-9204-64EFBC5FB211}" srcId="{48EF1A92-3FE1-45A4-95A6-3AEDB188A8D3}" destId="{6BDBEBF8-B588-44AF-9E44-42E489B8F443}" srcOrd="2" destOrd="0" parTransId="{059BC965-91C2-4275-9F83-59D7AF0F247C}" sibTransId="{56EA1BCE-FB3C-43FB-9FA1-C7380BBF3385}"/>
    <dgm:cxn modelId="{45CDB426-F331-44C6-AE72-75D20FC4878F}" srcId="{F7860736-1096-4910-9A9D-1D383F645E86}" destId="{CD953E51-D197-40CC-94C8-0578D5B343E8}" srcOrd="2" destOrd="0" parTransId="{3C5CB2B7-DD34-481F-93F5-54EFFA5DC898}" sibTransId="{B0A0435C-E472-4E8D-9F51-7C5391CD9A83}"/>
    <dgm:cxn modelId="{155F2A27-866B-40AD-B390-4B9F0FDD65F1}" srcId="{F7860736-1096-4910-9A9D-1D383F645E86}" destId="{E3F8A0F9-8105-4CCA-9646-45C30DAED261}" srcOrd="4" destOrd="0" parTransId="{529084F8-86A0-4EA3-9FD2-D34B1CDF4AB2}" sibTransId="{7CF89493-173E-4561-9608-DC1704CF8C76}"/>
    <dgm:cxn modelId="{25EE9F31-15B9-428F-BE56-5D19B3CCE56C}" srcId="{9854124F-3CA6-4028-9D8E-C6281217A018}" destId="{48EF1A92-3FE1-45A4-95A6-3AEDB188A8D3}" srcOrd="0" destOrd="0" parTransId="{0CB040C1-FBBD-413A-838B-F24636BED22D}" sibTransId="{93A9E3CA-8962-4804-9EE7-0D6991388A52}"/>
    <dgm:cxn modelId="{B4EA7D38-E738-49A8-9B79-675A8B58D281}" type="presOf" srcId="{BEF915B1-2A76-4E36-B402-C61AB1F41604}" destId="{45DCAA88-93A7-4B38-A522-673BE7A85EFF}" srcOrd="0" destOrd="1" presId="urn:microsoft.com/office/officeart/2005/8/layout/vList2"/>
    <dgm:cxn modelId="{B48A743D-9A6C-4D34-855F-72DED3C3B4C7}" type="presOf" srcId="{F7860736-1096-4910-9A9D-1D383F645E86}" destId="{465C8E2C-FBCC-428B-B0F7-6EEFD2024683}" srcOrd="0" destOrd="0" presId="urn:microsoft.com/office/officeart/2005/8/layout/vList2"/>
    <dgm:cxn modelId="{B2C85864-0AB0-4955-A47D-DA212A5E585F}" srcId="{F7860736-1096-4910-9A9D-1D383F645E86}" destId="{80D2CF30-6FC8-4C89-B1F6-303C3C5573C6}" srcOrd="0" destOrd="0" parTransId="{4D176D8D-6FA1-439A-B743-6D9F948B82CA}" sibTransId="{D1DCD38C-C88A-407F-8B21-3F25456898CB}"/>
    <dgm:cxn modelId="{28DC9165-B6A3-4200-B845-55E462C180D1}" type="presOf" srcId="{122C3D23-4E75-4CE8-82BB-68245B55E49C}" destId="{45DCAA88-93A7-4B38-A522-673BE7A85EFF}" srcOrd="0" destOrd="3" presId="urn:microsoft.com/office/officeart/2005/8/layout/vList2"/>
    <dgm:cxn modelId="{50D09645-AFA9-4068-907F-ED5E6EE22A3F}" srcId="{48EF1A92-3FE1-45A4-95A6-3AEDB188A8D3}" destId="{0DA62DBE-EE7C-4123-B517-81E6FC1BB294}" srcOrd="1" destOrd="0" parTransId="{4CF04764-8064-4A18-8006-11D2958CD079}" sibTransId="{E954446D-6185-4754-B671-12C958B9ECE7}"/>
    <dgm:cxn modelId="{B363F165-82C1-4975-9009-85C40E161199}" srcId="{F7860736-1096-4910-9A9D-1D383F645E86}" destId="{24C560BA-549E-43CD-89AE-A9295F8E7DA8}" srcOrd="5" destOrd="0" parTransId="{5DBEC942-2D19-49F7-A37B-A889762559CC}" sibTransId="{C34D2D39-5A7B-4346-B4AE-D24CFFA9F388}"/>
    <dgm:cxn modelId="{B9079647-042E-4833-900E-2E14ABFCF8C5}" srcId="{48EF1A92-3FE1-45A4-95A6-3AEDB188A8D3}" destId="{1C716E66-C9F0-4AA0-AB1A-18C55FC6B775}" srcOrd="0" destOrd="0" parTransId="{16566266-6621-4E26-B503-95868B888331}" sibTransId="{F0E92CA5-B13D-46F0-9046-4F008CAC928D}"/>
    <dgm:cxn modelId="{778A576E-E276-459B-8E5E-A957919BAD4F}" srcId="{48EF1A92-3FE1-45A4-95A6-3AEDB188A8D3}" destId="{8F566C36-EF8A-4B85-8C04-E660ECB46C46}" srcOrd="3" destOrd="0" parTransId="{98FF54CB-9569-48B9-8C5F-0412695D1636}" sibTransId="{2137443E-28F5-41C9-B386-EE2567D791F6}"/>
    <dgm:cxn modelId="{DFD2D871-CC08-4257-9B66-54F847F46580}" srcId="{F7860736-1096-4910-9A9D-1D383F645E86}" destId="{BEF915B1-2A76-4E36-B402-C61AB1F41604}" srcOrd="1" destOrd="0" parTransId="{09B98E15-7C1C-4ABD-BE60-6B4FFE93883E}" sibTransId="{B5C057FD-07D2-4435-BA73-982177760DAB}"/>
    <dgm:cxn modelId="{1BC4B078-81A7-460B-A4E4-BBC2CB6DD2C9}" type="presOf" srcId="{48EF1A92-3FE1-45A4-95A6-3AEDB188A8D3}" destId="{E21144BC-FC65-45A6-B0E7-3023BFE72E9C}" srcOrd="0" destOrd="0" presId="urn:microsoft.com/office/officeart/2005/8/layout/vList2"/>
    <dgm:cxn modelId="{07557883-0F29-4465-B6AF-3FEEE467FBE0}" type="presOf" srcId="{E3F8A0F9-8105-4CCA-9646-45C30DAED261}" destId="{45DCAA88-93A7-4B38-A522-673BE7A85EFF}" srcOrd="0" destOrd="4" presId="urn:microsoft.com/office/officeart/2005/8/layout/vList2"/>
    <dgm:cxn modelId="{0A2D3794-4F51-4630-A10F-F892688EDE13}" type="presOf" srcId="{8F566C36-EF8A-4B85-8C04-E660ECB46C46}" destId="{A5173813-CE57-4FF6-B024-E4480E6D3524}" srcOrd="0" destOrd="3" presId="urn:microsoft.com/office/officeart/2005/8/layout/vList2"/>
    <dgm:cxn modelId="{54BDED94-D175-4852-AC5F-CE701563E986}" type="presOf" srcId="{80D2CF30-6FC8-4C89-B1F6-303C3C5573C6}" destId="{45DCAA88-93A7-4B38-A522-673BE7A85EFF}" srcOrd="0" destOrd="0" presId="urn:microsoft.com/office/officeart/2005/8/layout/vList2"/>
    <dgm:cxn modelId="{FCEE11A0-30E6-463D-BEF1-C6042FA8D172}" type="presOf" srcId="{1C716E66-C9F0-4AA0-AB1A-18C55FC6B775}" destId="{A5173813-CE57-4FF6-B024-E4480E6D3524}" srcOrd="0" destOrd="0" presId="urn:microsoft.com/office/officeart/2005/8/layout/vList2"/>
    <dgm:cxn modelId="{AA4E46BE-C7E1-4D82-A0F1-B9C2CC53D50C}" srcId="{9854124F-3CA6-4028-9D8E-C6281217A018}" destId="{F7860736-1096-4910-9A9D-1D383F645E86}" srcOrd="1" destOrd="0" parTransId="{EC7048B0-94CA-4A3A-BB30-3991B3D87D12}" sibTransId="{29B17519-438B-4991-9FF5-EE5999483DAD}"/>
    <dgm:cxn modelId="{EEC183CD-9F1A-4926-B18D-E376D7D0F325}" type="presOf" srcId="{6BDBEBF8-B588-44AF-9E44-42E489B8F443}" destId="{A5173813-CE57-4FF6-B024-E4480E6D3524}" srcOrd="0" destOrd="2" presId="urn:microsoft.com/office/officeart/2005/8/layout/vList2"/>
    <dgm:cxn modelId="{4EFBFBEC-A322-4DBC-941B-D0ECA95E60EB}" type="presOf" srcId="{9854124F-3CA6-4028-9D8E-C6281217A018}" destId="{492F2B2B-C6C0-46CC-90A1-7B6718A9C1BD}" srcOrd="0" destOrd="0" presId="urn:microsoft.com/office/officeart/2005/8/layout/vList2"/>
    <dgm:cxn modelId="{CFD70FED-C0E0-4793-86D6-09CF6449908D}" type="presOf" srcId="{0DA62DBE-EE7C-4123-B517-81E6FC1BB294}" destId="{A5173813-CE57-4FF6-B024-E4480E6D3524}" srcOrd="0" destOrd="1" presId="urn:microsoft.com/office/officeart/2005/8/layout/vList2"/>
    <dgm:cxn modelId="{97BC730F-52CC-436D-A211-A484B041F779}" type="presParOf" srcId="{492F2B2B-C6C0-46CC-90A1-7B6718A9C1BD}" destId="{E21144BC-FC65-45A6-B0E7-3023BFE72E9C}" srcOrd="0" destOrd="0" presId="urn:microsoft.com/office/officeart/2005/8/layout/vList2"/>
    <dgm:cxn modelId="{155A5D7D-7A5F-4607-96AF-9FC9F1FA219F}" type="presParOf" srcId="{492F2B2B-C6C0-46CC-90A1-7B6718A9C1BD}" destId="{A5173813-CE57-4FF6-B024-E4480E6D3524}" srcOrd="1" destOrd="0" presId="urn:microsoft.com/office/officeart/2005/8/layout/vList2"/>
    <dgm:cxn modelId="{0B80BBD2-5B64-4935-B263-5A312510091E}" type="presParOf" srcId="{492F2B2B-C6C0-46CC-90A1-7B6718A9C1BD}" destId="{465C8E2C-FBCC-428B-B0F7-6EEFD2024683}" srcOrd="2" destOrd="0" presId="urn:microsoft.com/office/officeart/2005/8/layout/vList2"/>
    <dgm:cxn modelId="{25AD84BF-A85D-4660-B573-578E84B23C8D}" type="presParOf" srcId="{492F2B2B-C6C0-46CC-90A1-7B6718A9C1BD}" destId="{45DCAA88-93A7-4B38-A522-673BE7A85EF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chemeClr val="accent6">
            <a:lumMod val="75000"/>
          </a:schemeClr>
        </a:solidFill>
      </dgm:spPr>
      <dgm:t>
        <a:bodyPr/>
        <a:lstStyle/>
        <a:p>
          <a:r>
            <a:rPr lang="en-US" dirty="0"/>
            <a:t>Row Mode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2A969FB1-A0CA-4BCB-9811-B1C2A2D37CF2}" type="pres">
      <dgm:prSet presAssocID="{DAF4A804-FF79-40DF-805D-58E5C402C862}" presName="Name19" presStyleLbl="parChTrans1D2" presStyleIdx="0" presStyleCnt="5"/>
      <dgm:spPr/>
    </dgm:pt>
    <dgm:pt modelId="{C3EFDF95-9A92-436A-B74A-D10E620D8558}" type="pres">
      <dgm:prSet presAssocID="{2787F9B9-D9EE-40F6-ABD4-C13F268A8AF1}" presName="Name21" presStyleCnt="0"/>
      <dgm:spPr/>
    </dgm:pt>
    <dgm:pt modelId="{4AC8CF5E-1D5D-4BBE-AAC6-1A65B9CD9224}" type="pres">
      <dgm:prSet presAssocID="{2787F9B9-D9EE-40F6-ABD4-C13F268A8AF1}" presName="level2Shape" presStyleLbl="node2" presStyleIdx="0" presStyleCnt="1"/>
      <dgm:spPr/>
    </dgm:pt>
    <dgm:pt modelId="{4C118CD9-0F4D-4592-8997-BCE0C79E8E72}" type="pres">
      <dgm:prSet presAssocID="{2787F9B9-D9EE-40F6-ABD4-C13F268A8AF1}" presName="hierChild3" presStyleCnt="0"/>
      <dgm:spPr/>
    </dgm:pt>
    <dgm:pt modelId="{9B0BC5A7-6A70-41C3-871D-416E6CE7FB15}" type="pres">
      <dgm:prSet presAssocID="{9D361AED-F287-426D-889C-035A581FCAD4}" presName="Name19" presStyleLbl="parChTrans1D3" presStyleIdx="0" presStyleCnt="4"/>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2" presStyleIdx="0" presStyleCnt="5"/>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3" presStyleIdx="1" presStyleCnt="4"/>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2" presStyleIdx="1" presStyleCnt="5"/>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3" presStyleIdx="2" presStyleCnt="4"/>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2" presStyleIdx="2" presStyleCnt="5"/>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4" presStyleIdx="0" presStyleCnt="2"/>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2" presStyleIdx="3" presStyleCnt="5"/>
      <dgm:spPr/>
    </dgm:pt>
    <dgm:pt modelId="{330902C9-A030-4F0E-8F44-4D46DA5BCFB1}" type="pres">
      <dgm:prSet presAssocID="{270DB351-209F-44E3-AE5D-DD3AA05A8175}" presName="hierChild3" presStyleCnt="0"/>
      <dgm:spPr/>
    </dgm:pt>
    <dgm:pt modelId="{5CC0C396-8377-475C-A00D-7F8341A1F477}" type="pres">
      <dgm:prSet presAssocID="{FAA45A8D-079A-4FAC-87D1-08D72268764D}" presName="Name19" presStyleLbl="parChTrans1D4" presStyleIdx="1" presStyleCnt="2"/>
      <dgm:spPr/>
    </dgm:pt>
    <dgm:pt modelId="{20755089-D219-4FE9-8B97-A1923491F114}" type="pres">
      <dgm:prSet presAssocID="{5261F5C2-903F-4994-916A-72A90DAE7F2D}" presName="Name21" presStyleCnt="0"/>
      <dgm:spPr/>
    </dgm:pt>
    <dgm:pt modelId="{82B5BF8B-57A2-4E22-AA4A-CDE9EE34C77B}" type="pres">
      <dgm:prSet presAssocID="{5261F5C2-903F-4994-916A-72A90DAE7F2D}" presName="level2Shape" presStyleLbl="asst2" presStyleIdx="4" presStyleCnt="5"/>
      <dgm:spPr/>
    </dgm:pt>
    <dgm:pt modelId="{65955D25-5FF5-4C6B-92DA-30B6843FBE65}" type="pres">
      <dgm:prSet presAssocID="{5261F5C2-903F-4994-916A-72A90DAE7F2D}" presName="hierChild3" presStyleCnt="0"/>
      <dgm:spPr/>
    </dgm:pt>
    <dgm:pt modelId="{54FE398B-EB4B-4376-8CAD-D5884C340DB3}" type="pres">
      <dgm:prSet presAssocID="{7E8BFC1C-609E-4A2A-A6DE-56B66744C355}" presName="Name19" presStyleLbl="parChTrans1D2" presStyleIdx="1" presStyleCnt="5"/>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2" presStyleCnt="5"/>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3" presStyleCnt="5"/>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4" presStyleCnt="5"/>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3" presStyleCnt="4"/>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742FF205-1B4C-462C-ABBD-F2CB88EA006B}" srcId="{FE5A3D51-3C08-4DB9-99E3-39C94436AA5B}" destId="{5261F5C2-903F-4994-916A-72A90DAE7F2D}" srcOrd="1" destOrd="0" parTransId="{FAA45A8D-079A-4FAC-87D1-08D72268764D}" sibTransId="{EC32FA2C-6775-4014-B77E-A93B9C2EAE9C}"/>
    <dgm:cxn modelId="{7716060C-6212-4571-8FFD-5141AC57EA7E}" type="presOf" srcId="{8277FB8B-9D39-4CC5-BDEC-D3827308642F}" destId="{B4399AFE-2603-47B7-BCBC-A239B44C86F5}" srcOrd="0" destOrd="0" presId="urn:microsoft.com/office/officeart/2005/8/layout/hierarchy6"/>
    <dgm:cxn modelId="{55439F12-5DE9-4759-8F8C-B604CFFD785D}" type="presOf" srcId="{270DB351-209F-44E3-AE5D-DD3AA05A8175}" destId="{8F552DA2-FC5B-40D6-B601-DCA076FAF8FB}"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B8617E25-688E-475B-8679-A1D87925804B}" srcId="{EC5624F3-2170-43DC-97A6-A153AC2072F1}" destId="{DDFC3CEC-231C-49DE-8234-5A81205F633E}" srcOrd="4" destOrd="0" parTransId="{8258E7A2-05F2-49E4-B3A6-F4702FB05F8A}" sibTransId="{AFF9EF7A-8DCE-46EC-BFDE-38B86F0B3FAA}"/>
    <dgm:cxn modelId="{9D9FF526-FD98-414A-A27E-EA82F19FE7DF}" type="presOf" srcId="{3A2A32F0-C73D-42A0-BA11-AFA02ABE79C2}" destId="{9F73EFAA-AC05-4F91-9BA5-6E511FAF9278}" srcOrd="0" destOrd="0" presId="urn:microsoft.com/office/officeart/2005/8/layout/hierarchy6"/>
    <dgm:cxn modelId="{7E1DEA3F-5E77-49DD-B2AA-1D9D568DE04F}" type="presOf" srcId="{B2937768-267F-4FD0-B209-ADCABB3F2609}" destId="{5690923D-9059-4138-8ACF-90D405019F80}"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EDF7EA4A-10A6-4ED1-82BC-7C38ECBDFC44}" type="presOf" srcId="{69703607-1CEF-4962-A22B-C8239D13F2F4}" destId="{52433208-80E6-4924-B192-66BA710CE757}" srcOrd="0" destOrd="0" presId="urn:microsoft.com/office/officeart/2005/8/layout/hierarchy6"/>
    <dgm:cxn modelId="{1BC12C53-F79F-495D-AB86-E7656020780A}" type="presOf" srcId="{FAA45A8D-079A-4FAC-87D1-08D72268764D}" destId="{5CC0C396-8377-475C-A00D-7F8341A1F477}"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F5D0A57F-67E1-4DBB-935C-3FF2AF202946}" srcId="{EC5624F3-2170-43DC-97A6-A153AC2072F1}" destId="{1E81E9B4-AC06-47E2-948F-7FF9370400A3}" srcOrd="1"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7E8B6988-AC2C-4577-8ACF-52A105CA95A0}" type="presOf" srcId="{DAF4A804-FF79-40DF-805D-58E5C402C862}" destId="{2A969FB1-A0CA-4BCB-9811-B1C2A2D37CF2}"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C4FD79A7-1CFC-4F18-BDBD-B1020980D916}" type="presOf" srcId="{FE5A3D51-3C08-4DB9-99E3-39C94436AA5B}" destId="{4819E298-A51F-4C6C-8730-AFE2F6D20F30}" srcOrd="0" destOrd="0" presId="urn:microsoft.com/office/officeart/2005/8/layout/hierarchy6"/>
    <dgm:cxn modelId="{425C6AAE-F082-482C-A790-1C417607865C}" type="presOf" srcId="{5261F5C2-903F-4994-916A-72A90DAE7F2D}" destId="{82B5BF8B-57A2-4E22-AA4A-CDE9EE34C77B}"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91810EE0-6BCF-4263-AA2F-DB283FC2EB3D}" type="presOf" srcId="{9D361AED-F287-426D-889C-035A581FCAD4}" destId="{9B0BC5A7-6A70-41C3-871D-416E6CE7FB15}"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D3BC09EF-6CEA-42CE-B968-B9690400E296}" type="presOf" srcId="{2787F9B9-D9EE-40F6-ABD4-C13F268A8AF1}" destId="{4AC8CF5E-1D5D-4BBE-AAC6-1A65B9CD9224}"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CC5458FE-95C6-4C37-8189-0180F3CD5281}" type="presOf" srcId="{D84DD7AB-A1C4-4A77-B583-CCF2DADB3362}" destId="{A26B365E-E5E1-416D-9FD8-97105F38CB63}"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19CA976B-7889-46FA-88DE-71168301CA77}" type="presParOf" srcId="{A65EEE17-B142-4395-9440-82681C1ADA87}" destId="{2A969FB1-A0CA-4BCB-9811-B1C2A2D37CF2}" srcOrd="0" destOrd="0" presId="urn:microsoft.com/office/officeart/2005/8/layout/hierarchy6"/>
    <dgm:cxn modelId="{9C722C92-0BBC-4F7F-BC96-BA2D6C900645}" type="presParOf" srcId="{A65EEE17-B142-4395-9440-82681C1ADA87}" destId="{C3EFDF95-9A92-436A-B74A-D10E620D8558}" srcOrd="1" destOrd="0" presId="urn:microsoft.com/office/officeart/2005/8/layout/hierarchy6"/>
    <dgm:cxn modelId="{6635368F-5C50-48D5-A094-DF3DD893A99C}" type="presParOf" srcId="{C3EFDF95-9A92-436A-B74A-D10E620D8558}" destId="{4AC8CF5E-1D5D-4BBE-AAC6-1A65B9CD9224}" srcOrd="0" destOrd="0" presId="urn:microsoft.com/office/officeart/2005/8/layout/hierarchy6"/>
    <dgm:cxn modelId="{746884A4-3E2D-4236-9B60-8B1BF9B9D752}" type="presParOf" srcId="{C3EFDF95-9A92-436A-B74A-D10E620D8558}" destId="{4C118CD9-0F4D-4592-8997-BCE0C79E8E72}" srcOrd="1" destOrd="0" presId="urn:microsoft.com/office/officeart/2005/8/layout/hierarchy6"/>
    <dgm:cxn modelId="{804EA86D-2279-426A-B804-4E508811E39B}" type="presParOf" srcId="{4C118CD9-0F4D-4592-8997-BCE0C79E8E72}" destId="{9B0BC5A7-6A70-41C3-871D-416E6CE7FB15}" srcOrd="0" destOrd="0" presId="urn:microsoft.com/office/officeart/2005/8/layout/hierarchy6"/>
    <dgm:cxn modelId="{83BAB58D-DB5F-483A-A499-DA647D2A7E74}" type="presParOf" srcId="{4C118CD9-0F4D-4592-8997-BCE0C79E8E72}" destId="{82EC63D1-694F-4FFF-9E6D-6674B591884B}" srcOrd="1" destOrd="0" presId="urn:microsoft.com/office/officeart/2005/8/layout/hierarchy6"/>
    <dgm:cxn modelId="{D4E70B1E-7373-4956-B665-5CB483EBA01D}" type="presParOf" srcId="{82EC63D1-694F-4FFF-9E6D-6674B591884B}" destId="{A26B365E-E5E1-416D-9FD8-97105F38CB63}" srcOrd="0" destOrd="0" presId="urn:microsoft.com/office/officeart/2005/8/layout/hierarchy6"/>
    <dgm:cxn modelId="{9A73A220-1999-4634-A51B-26A9862F7FD6}" type="presParOf" srcId="{82EC63D1-694F-4FFF-9E6D-6674B591884B}" destId="{D32E83C3-191F-40F1-AF6A-A970805EBE25}" srcOrd="1" destOrd="0" presId="urn:microsoft.com/office/officeart/2005/8/layout/hierarchy6"/>
    <dgm:cxn modelId="{D291F541-5C10-4BC8-AE13-F58FE19111A7}" type="presParOf" srcId="{4C118CD9-0F4D-4592-8997-BCE0C79E8E72}" destId="{52433208-80E6-4924-B192-66BA710CE757}" srcOrd="2" destOrd="0" presId="urn:microsoft.com/office/officeart/2005/8/layout/hierarchy6"/>
    <dgm:cxn modelId="{B1376EA0-F06D-4D70-A1A7-A6308192A396}" type="presParOf" srcId="{4C118CD9-0F4D-4592-8997-BCE0C79E8E72}" destId="{74EF38D0-35A5-46DE-BF51-2FE421E3C217}" srcOrd="3" destOrd="0" presId="urn:microsoft.com/office/officeart/2005/8/layout/hierarchy6"/>
    <dgm:cxn modelId="{601F0275-C593-4098-A02B-63E5AF162ADF}" type="presParOf" srcId="{74EF38D0-35A5-46DE-BF51-2FE421E3C217}" destId="{B4399AFE-2603-47B7-BCBC-A239B44C86F5}" srcOrd="0" destOrd="0" presId="urn:microsoft.com/office/officeart/2005/8/layout/hierarchy6"/>
    <dgm:cxn modelId="{48C1B2D0-46B5-46E7-978C-2468E0C976A5}" type="presParOf" srcId="{74EF38D0-35A5-46DE-BF51-2FE421E3C217}" destId="{B89EE319-8A68-4B6F-A445-40F4B0A04EE8}" srcOrd="1" destOrd="0" presId="urn:microsoft.com/office/officeart/2005/8/layout/hierarchy6"/>
    <dgm:cxn modelId="{211D4FCA-141D-4B32-B5CE-C2AA5DEE176A}" type="presParOf" srcId="{4C118CD9-0F4D-4592-8997-BCE0C79E8E72}" destId="{9F73EFAA-AC05-4F91-9BA5-6E511FAF9278}" srcOrd="4" destOrd="0" presId="urn:microsoft.com/office/officeart/2005/8/layout/hierarchy6"/>
    <dgm:cxn modelId="{3C6B8F80-E2FA-429B-8661-2D41ACC92929}" type="presParOf" srcId="{4C118CD9-0F4D-4592-8997-BCE0C79E8E72}" destId="{EEBFBD1D-D977-4A6E-A8F4-F0D34CB82784}" srcOrd="5" destOrd="0" presId="urn:microsoft.com/office/officeart/2005/8/layout/hierarchy6"/>
    <dgm:cxn modelId="{4B7A0DFC-3FCA-4806-A3D8-E002F7CE096B}" type="presParOf" srcId="{EEBFBD1D-D977-4A6E-A8F4-F0D34CB82784}" destId="{4819E298-A51F-4C6C-8730-AFE2F6D20F30}" srcOrd="0" destOrd="0" presId="urn:microsoft.com/office/officeart/2005/8/layout/hierarchy6"/>
    <dgm:cxn modelId="{E1F58D1C-A038-4258-BD18-DF481732AB92}" type="presParOf" srcId="{EEBFBD1D-D977-4A6E-A8F4-F0D34CB82784}" destId="{973A634F-D053-4D7F-96EC-F5173C9A25FF}" srcOrd="1" destOrd="0" presId="urn:microsoft.com/office/officeart/2005/8/layout/hierarchy6"/>
    <dgm:cxn modelId="{154DF761-C2CA-4ECE-864C-127F5681483A}" type="presParOf" srcId="{973A634F-D053-4D7F-96EC-F5173C9A25FF}" destId="{5690923D-9059-4138-8ACF-90D405019F80}" srcOrd="0" destOrd="0" presId="urn:microsoft.com/office/officeart/2005/8/layout/hierarchy6"/>
    <dgm:cxn modelId="{56EC39B6-CD5A-4B59-B9AD-5837E1926B8A}" type="presParOf" srcId="{973A634F-D053-4D7F-96EC-F5173C9A25FF}" destId="{2A332E69-B5C0-4A68-B4C3-29696724CD01}" srcOrd="1" destOrd="0" presId="urn:microsoft.com/office/officeart/2005/8/layout/hierarchy6"/>
    <dgm:cxn modelId="{1EC81097-B34E-42D0-9796-911C3D64378A}" type="presParOf" srcId="{2A332E69-B5C0-4A68-B4C3-29696724CD01}" destId="{8F552DA2-FC5B-40D6-B601-DCA076FAF8FB}" srcOrd="0" destOrd="0" presId="urn:microsoft.com/office/officeart/2005/8/layout/hierarchy6"/>
    <dgm:cxn modelId="{853644CC-5DE5-4DC4-B2FC-C525AC1248A1}" type="presParOf" srcId="{2A332E69-B5C0-4A68-B4C3-29696724CD01}" destId="{330902C9-A030-4F0E-8F44-4D46DA5BCFB1}" srcOrd="1" destOrd="0" presId="urn:microsoft.com/office/officeart/2005/8/layout/hierarchy6"/>
    <dgm:cxn modelId="{0B819809-DB6A-43C6-9FAE-D352D61B6C75}" type="presParOf" srcId="{973A634F-D053-4D7F-96EC-F5173C9A25FF}" destId="{5CC0C396-8377-475C-A00D-7F8341A1F477}" srcOrd="2" destOrd="0" presId="urn:microsoft.com/office/officeart/2005/8/layout/hierarchy6"/>
    <dgm:cxn modelId="{0C69E57B-CD22-4134-BDED-791E30EE3430}" type="presParOf" srcId="{973A634F-D053-4D7F-96EC-F5173C9A25FF}" destId="{20755089-D219-4FE9-8B97-A1923491F114}" srcOrd="3" destOrd="0" presId="urn:microsoft.com/office/officeart/2005/8/layout/hierarchy6"/>
    <dgm:cxn modelId="{3C2F906A-D7F2-4C16-A221-96124F5375E3}" type="presParOf" srcId="{20755089-D219-4FE9-8B97-A1923491F114}" destId="{82B5BF8B-57A2-4E22-AA4A-CDE9EE34C77B}" srcOrd="0" destOrd="0" presId="urn:microsoft.com/office/officeart/2005/8/layout/hierarchy6"/>
    <dgm:cxn modelId="{1BD4CFD2-F6FB-44C6-8DC7-F2C3F961FFD2}" type="presParOf" srcId="{20755089-D219-4FE9-8B97-A1923491F114}" destId="{65955D25-5FF5-4C6B-92DA-30B6843FBE65}" srcOrd="1" destOrd="0" presId="urn:microsoft.com/office/officeart/2005/8/layout/hierarchy6"/>
    <dgm:cxn modelId="{353D24E6-5290-4293-91DE-3D3983568F6E}" type="presParOf" srcId="{A65EEE17-B142-4395-9440-82681C1ADA87}" destId="{54FE398B-EB4B-4376-8CAD-D5884C340DB3}" srcOrd="2" destOrd="0" presId="urn:microsoft.com/office/officeart/2005/8/layout/hierarchy6"/>
    <dgm:cxn modelId="{548B0342-3944-40CA-8C73-5DD5EF7718D9}" type="presParOf" srcId="{A65EEE17-B142-4395-9440-82681C1ADA87}" destId="{340CDDD0-A67E-4157-8216-8DBB2B39CE6F}" srcOrd="3"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4" destOrd="0" presId="urn:microsoft.com/office/officeart/2005/8/layout/hierarchy6"/>
    <dgm:cxn modelId="{7E0FA62D-D0F3-4E5E-92EE-6EFA63C03AE6}" type="presParOf" srcId="{A65EEE17-B142-4395-9440-82681C1ADA87}" destId="{31CDE861-2E03-41FC-BAB0-7E58EF755624}" srcOrd="5"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6" destOrd="0" presId="urn:microsoft.com/office/officeart/2005/8/layout/hierarchy6"/>
    <dgm:cxn modelId="{A41DD5E4-92FB-4361-852F-8D76BC59B8DC}" type="presParOf" srcId="{A65EEE17-B142-4395-9440-82681C1ADA87}" destId="{D42A201D-B7E7-4CD9-9B50-D25D27FE443E}" srcOrd="7"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8" destOrd="0" presId="urn:microsoft.com/office/officeart/2005/8/layout/hierarchy6"/>
    <dgm:cxn modelId="{CFD5268B-1B30-4140-870E-E0D505D5F88B}" type="presParOf" srcId="{A65EEE17-B142-4395-9440-82681C1ADA87}" destId="{C03833A0-38F9-4B9D-91CE-742AB1C3F9B8}" srcOrd="9"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CDC1D-1D26-4DF7-90DC-036F2479319D}">
      <dsp:nvSpPr>
        <dsp:cNvPr id="0" name=""/>
        <dsp:cNvSpPr/>
      </dsp:nvSpPr>
      <dsp:spPr>
        <a:xfrm>
          <a:off x="0" y="90229"/>
          <a:ext cx="10393424" cy="91260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chemeClr val="bg1"/>
              </a:solidFill>
            </a:rPr>
            <a:t>New Features of SQL Server 2016/2017/2019</a:t>
          </a:r>
        </a:p>
      </dsp:txBody>
      <dsp:txXfrm>
        <a:off x="44549" y="134778"/>
        <a:ext cx="10304326" cy="823502"/>
      </dsp:txXfrm>
    </dsp:sp>
    <dsp:sp modelId="{54130A14-0DE4-44B1-B9EC-80A3DCC50B7F}">
      <dsp:nvSpPr>
        <dsp:cNvPr id="0" name=""/>
        <dsp:cNvSpPr/>
      </dsp:nvSpPr>
      <dsp:spPr>
        <a:xfrm>
          <a:off x="0" y="1004181"/>
          <a:ext cx="10393424" cy="91260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chemeClr val="bg1"/>
              </a:solidFill>
            </a:rPr>
            <a:t>Accelerated Database Recovery</a:t>
          </a:r>
          <a:endParaRPr lang="en-US" sz="3600" kern="1200" dirty="0"/>
        </a:p>
      </dsp:txBody>
      <dsp:txXfrm>
        <a:off x="44549" y="1048730"/>
        <a:ext cx="10304326" cy="823502"/>
      </dsp:txXfrm>
    </dsp:sp>
    <dsp:sp modelId="{D6CC58B4-30F7-4206-8597-8F7F352FA87F}">
      <dsp:nvSpPr>
        <dsp:cNvPr id="0" name=""/>
        <dsp:cNvSpPr/>
      </dsp:nvSpPr>
      <dsp:spPr>
        <a:xfrm>
          <a:off x="0" y="1942740"/>
          <a:ext cx="10393424" cy="91260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Polybase and Big Data Clusters</a:t>
          </a:r>
        </a:p>
      </dsp:txBody>
      <dsp:txXfrm>
        <a:off x="44549" y="1987289"/>
        <a:ext cx="10304326" cy="823502"/>
      </dsp:txXfrm>
    </dsp:sp>
    <dsp:sp modelId="{BA3D222A-5776-4FE9-9733-7A3F04304945}">
      <dsp:nvSpPr>
        <dsp:cNvPr id="0" name=""/>
        <dsp:cNvSpPr/>
      </dsp:nvSpPr>
      <dsp:spPr>
        <a:xfrm>
          <a:off x="0" y="2897619"/>
          <a:ext cx="10393424" cy="91260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chemeClr val="bg1"/>
              </a:solidFill>
            </a:rPr>
            <a:t>Intelligent Query Processing</a:t>
          </a:r>
          <a:endParaRPr lang="en-US" sz="3600" kern="1200" dirty="0"/>
        </a:p>
      </dsp:txBody>
      <dsp:txXfrm>
        <a:off x="44549" y="2942168"/>
        <a:ext cx="10304326" cy="823502"/>
      </dsp:txXfrm>
    </dsp:sp>
    <dsp:sp modelId="{013A2DE9-5AA1-4010-A7D1-3F937EE17FFA}">
      <dsp:nvSpPr>
        <dsp:cNvPr id="0" name=""/>
        <dsp:cNvSpPr/>
      </dsp:nvSpPr>
      <dsp:spPr>
        <a:xfrm>
          <a:off x="0" y="3795999"/>
          <a:ext cx="10393424" cy="91260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Font typeface="Arial" panose="020B0604020202020204" pitchFamily="34" charset="0"/>
            <a:buNone/>
          </a:pPr>
          <a:r>
            <a:rPr lang="en-US" sz="3600" kern="1200" dirty="0">
              <a:solidFill>
                <a:schemeClr val="bg1"/>
              </a:solidFill>
            </a:rPr>
            <a:t>TempDB Improvements</a:t>
          </a:r>
        </a:p>
      </dsp:txBody>
      <dsp:txXfrm>
        <a:off x="44549" y="3840548"/>
        <a:ext cx="10304326" cy="8235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Adaptive Query Processing</a:t>
          </a:r>
          <a:endParaRPr lang="en-US" sz="2200" kern="1200" dirty="0"/>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Adaptive Query Processing</a:t>
          </a:r>
          <a:endParaRPr lang="en-US" sz="2200" kern="1200" dirty="0"/>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Adaptive Query Processing</a:t>
          </a:r>
          <a:endParaRPr lang="en-US" sz="2200" kern="1200" dirty="0"/>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Adaptive Query Processing</a:t>
          </a:r>
          <a:endParaRPr lang="en-US" sz="2200" kern="1200" dirty="0"/>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395738" y="371170"/>
          <a:ext cx="1840486" cy="12269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Adaptive Query Processing</a:t>
          </a:r>
          <a:endParaRPr lang="en-US" sz="2100" kern="1200" dirty="0"/>
        </a:p>
      </dsp:txBody>
      <dsp:txXfrm>
        <a:off x="2431675" y="407107"/>
        <a:ext cx="1768612" cy="1155117"/>
      </dsp:txXfrm>
    </dsp:sp>
    <dsp:sp modelId="{9B0BC5A7-6A70-41C3-871D-416E6CE7FB15}">
      <dsp:nvSpPr>
        <dsp:cNvPr id="0" name=""/>
        <dsp:cNvSpPr/>
      </dsp:nvSpPr>
      <dsp:spPr>
        <a:xfrm>
          <a:off x="923349" y="1598161"/>
          <a:ext cx="2392633" cy="490796"/>
        </a:xfrm>
        <a:custGeom>
          <a:avLst/>
          <a:gdLst/>
          <a:ahLst/>
          <a:cxnLst/>
          <a:rect l="0" t="0" r="0" b="0"/>
          <a:pathLst>
            <a:path>
              <a:moveTo>
                <a:pt x="2392633" y="0"/>
              </a:moveTo>
              <a:lnTo>
                <a:pt x="2392633" y="245398"/>
              </a:lnTo>
              <a:lnTo>
                <a:pt x="0" y="245398"/>
              </a:lnTo>
              <a:lnTo>
                <a:pt x="0" y="49079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3105" y="2088958"/>
          <a:ext cx="1840486" cy="12269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Joins</a:t>
          </a:r>
        </a:p>
      </dsp:txBody>
      <dsp:txXfrm>
        <a:off x="39042" y="2124895"/>
        <a:ext cx="1768612" cy="1155117"/>
      </dsp:txXfrm>
    </dsp:sp>
    <dsp:sp modelId="{52433208-80E6-4924-B192-66BA710CE757}">
      <dsp:nvSpPr>
        <dsp:cNvPr id="0" name=""/>
        <dsp:cNvSpPr/>
      </dsp:nvSpPr>
      <dsp:spPr>
        <a:xfrm>
          <a:off x="3270262" y="1598161"/>
          <a:ext cx="91440" cy="490796"/>
        </a:xfrm>
        <a:custGeom>
          <a:avLst/>
          <a:gdLst/>
          <a:ahLst/>
          <a:cxnLst/>
          <a:rect l="0" t="0" r="0" b="0"/>
          <a:pathLst>
            <a:path>
              <a:moveTo>
                <a:pt x="45720" y="0"/>
              </a:moveTo>
              <a:lnTo>
                <a:pt x="45720" y="49079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395738" y="2088958"/>
          <a:ext cx="1840486" cy="12269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Interleaved Execution</a:t>
          </a:r>
        </a:p>
      </dsp:txBody>
      <dsp:txXfrm>
        <a:off x="2431675" y="2124895"/>
        <a:ext cx="1768612" cy="1155117"/>
      </dsp:txXfrm>
    </dsp:sp>
    <dsp:sp modelId="{9F73EFAA-AC05-4F91-9BA5-6E511FAF9278}">
      <dsp:nvSpPr>
        <dsp:cNvPr id="0" name=""/>
        <dsp:cNvSpPr/>
      </dsp:nvSpPr>
      <dsp:spPr>
        <a:xfrm>
          <a:off x="3315982" y="1598161"/>
          <a:ext cx="2392633" cy="490796"/>
        </a:xfrm>
        <a:custGeom>
          <a:avLst/>
          <a:gdLst/>
          <a:ahLst/>
          <a:cxnLst/>
          <a:rect l="0" t="0" r="0" b="0"/>
          <a:pathLst>
            <a:path>
              <a:moveTo>
                <a:pt x="0" y="0"/>
              </a:moveTo>
              <a:lnTo>
                <a:pt x="0" y="245398"/>
              </a:lnTo>
              <a:lnTo>
                <a:pt x="2392633" y="245398"/>
              </a:lnTo>
              <a:lnTo>
                <a:pt x="2392633" y="49079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788371" y="2088958"/>
          <a:ext cx="1840486" cy="12269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Memory Grant Feedback</a:t>
          </a:r>
        </a:p>
      </dsp:txBody>
      <dsp:txXfrm>
        <a:off x="4824308" y="2124895"/>
        <a:ext cx="1768612" cy="1155117"/>
      </dsp:txXfrm>
    </dsp:sp>
    <dsp:sp modelId="{5690923D-9059-4138-8ACF-90D405019F80}">
      <dsp:nvSpPr>
        <dsp:cNvPr id="0" name=""/>
        <dsp:cNvSpPr/>
      </dsp:nvSpPr>
      <dsp:spPr>
        <a:xfrm>
          <a:off x="4512298" y="3315949"/>
          <a:ext cx="1196316" cy="490796"/>
        </a:xfrm>
        <a:custGeom>
          <a:avLst/>
          <a:gdLst/>
          <a:ahLst/>
          <a:cxnLst/>
          <a:rect l="0" t="0" r="0" b="0"/>
          <a:pathLst>
            <a:path>
              <a:moveTo>
                <a:pt x="1196316" y="0"/>
              </a:moveTo>
              <a:lnTo>
                <a:pt x="1196316" y="245398"/>
              </a:lnTo>
              <a:lnTo>
                <a:pt x="0" y="245398"/>
              </a:lnTo>
              <a:lnTo>
                <a:pt x="0" y="49079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3592055" y="3806746"/>
          <a:ext cx="1840486" cy="12269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Batch Mode</a:t>
          </a:r>
        </a:p>
      </dsp:txBody>
      <dsp:txXfrm>
        <a:off x="3627992" y="3842683"/>
        <a:ext cx="1768612" cy="1155117"/>
      </dsp:txXfrm>
    </dsp:sp>
    <dsp:sp modelId="{72CBE2B3-D899-424A-812B-7B9A78E6CC32}">
      <dsp:nvSpPr>
        <dsp:cNvPr id="0" name=""/>
        <dsp:cNvSpPr/>
      </dsp:nvSpPr>
      <dsp:spPr>
        <a:xfrm>
          <a:off x="5708615" y="3315949"/>
          <a:ext cx="1196316" cy="490796"/>
        </a:xfrm>
        <a:custGeom>
          <a:avLst/>
          <a:gdLst/>
          <a:ahLst/>
          <a:cxnLst/>
          <a:rect l="0" t="0" r="0" b="0"/>
          <a:pathLst>
            <a:path>
              <a:moveTo>
                <a:pt x="0" y="0"/>
              </a:moveTo>
              <a:lnTo>
                <a:pt x="0" y="245398"/>
              </a:lnTo>
              <a:lnTo>
                <a:pt x="1196316" y="245398"/>
              </a:lnTo>
              <a:lnTo>
                <a:pt x="1196316" y="49079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082D06F-7A6B-4DD7-92D7-FEC51944094C}">
      <dsp:nvSpPr>
        <dsp:cNvPr id="0" name=""/>
        <dsp:cNvSpPr/>
      </dsp:nvSpPr>
      <dsp:spPr>
        <a:xfrm>
          <a:off x="5984688" y="3806746"/>
          <a:ext cx="1840486" cy="122699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Row Mode</a:t>
          </a:r>
        </a:p>
      </dsp:txBody>
      <dsp:txXfrm>
        <a:off x="6020625" y="3842683"/>
        <a:ext cx="1768612" cy="115511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6194975" y="3143"/>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Intelligent Query Processing</a:t>
          </a:r>
        </a:p>
      </dsp:txBody>
      <dsp:txXfrm>
        <a:off x="6225383" y="33551"/>
        <a:ext cx="1496478" cy="977380"/>
      </dsp:txXfrm>
    </dsp:sp>
    <dsp:sp modelId="{2A969FB1-A0CA-4BCB-9811-B1C2A2D37CF2}">
      <dsp:nvSpPr>
        <dsp:cNvPr id="0" name=""/>
        <dsp:cNvSpPr/>
      </dsp:nvSpPr>
      <dsp:spPr>
        <a:xfrm>
          <a:off x="2924657" y="1041340"/>
          <a:ext cx="4048965" cy="415278"/>
        </a:xfrm>
        <a:custGeom>
          <a:avLst/>
          <a:gdLst/>
          <a:ahLst/>
          <a:cxnLst/>
          <a:rect l="0" t="0" r="0" b="0"/>
          <a:pathLst>
            <a:path>
              <a:moveTo>
                <a:pt x="4048965" y="0"/>
              </a:moveTo>
              <a:lnTo>
                <a:pt x="4048965" y="207639"/>
              </a:lnTo>
              <a:lnTo>
                <a:pt x="0" y="207639"/>
              </a:lnTo>
              <a:lnTo>
                <a:pt x="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AC8CF5E-1D5D-4BBE-AAC6-1A65B9CD9224}">
      <dsp:nvSpPr>
        <dsp:cNvPr id="0" name=""/>
        <dsp:cNvSpPr/>
      </dsp:nvSpPr>
      <dsp:spPr>
        <a:xfrm>
          <a:off x="2146009" y="1456618"/>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Adaptive Query Processing</a:t>
          </a:r>
          <a:endParaRPr lang="en-US" sz="1700" kern="1200" dirty="0"/>
        </a:p>
      </dsp:txBody>
      <dsp:txXfrm>
        <a:off x="2176417" y="1487026"/>
        <a:ext cx="1496478" cy="977380"/>
      </dsp:txXfrm>
    </dsp:sp>
    <dsp:sp modelId="{9B0BC5A7-6A70-41C3-871D-416E6CE7FB15}">
      <dsp:nvSpPr>
        <dsp:cNvPr id="0" name=""/>
        <dsp:cNvSpPr/>
      </dsp:nvSpPr>
      <dsp:spPr>
        <a:xfrm>
          <a:off x="900174" y="2494814"/>
          <a:ext cx="2024482" cy="415278"/>
        </a:xfrm>
        <a:custGeom>
          <a:avLst/>
          <a:gdLst/>
          <a:ahLst/>
          <a:cxnLst/>
          <a:rect l="0" t="0" r="0" b="0"/>
          <a:pathLst>
            <a:path>
              <a:moveTo>
                <a:pt x="2024482" y="0"/>
              </a:moveTo>
              <a:lnTo>
                <a:pt x="2024482" y="207639"/>
              </a:lnTo>
              <a:lnTo>
                <a:pt x="0" y="207639"/>
              </a:lnTo>
              <a:lnTo>
                <a:pt x="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121527"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Adaptive Joins</a:t>
          </a:r>
        </a:p>
      </dsp:txBody>
      <dsp:txXfrm>
        <a:off x="151935" y="2940501"/>
        <a:ext cx="1496478" cy="977380"/>
      </dsp:txXfrm>
    </dsp:sp>
    <dsp:sp modelId="{52433208-80E6-4924-B192-66BA710CE757}">
      <dsp:nvSpPr>
        <dsp:cNvPr id="0" name=""/>
        <dsp:cNvSpPr/>
      </dsp:nvSpPr>
      <dsp:spPr>
        <a:xfrm>
          <a:off x="2878937" y="2494814"/>
          <a:ext cx="91440" cy="415278"/>
        </a:xfrm>
        <a:custGeom>
          <a:avLst/>
          <a:gdLst/>
          <a:ahLst/>
          <a:cxnLst/>
          <a:rect l="0" t="0" r="0" b="0"/>
          <a:pathLst>
            <a:path>
              <a:moveTo>
                <a:pt x="45720" y="0"/>
              </a:moveTo>
              <a:lnTo>
                <a:pt x="4572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146009"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Interleaved Execution</a:t>
          </a:r>
        </a:p>
      </dsp:txBody>
      <dsp:txXfrm>
        <a:off x="2176417" y="2940501"/>
        <a:ext cx="1496478" cy="977380"/>
      </dsp:txXfrm>
    </dsp:sp>
    <dsp:sp modelId="{9F73EFAA-AC05-4F91-9BA5-6E511FAF9278}">
      <dsp:nvSpPr>
        <dsp:cNvPr id="0" name=""/>
        <dsp:cNvSpPr/>
      </dsp:nvSpPr>
      <dsp:spPr>
        <a:xfrm>
          <a:off x="2924657" y="2494814"/>
          <a:ext cx="2024482" cy="415278"/>
        </a:xfrm>
        <a:custGeom>
          <a:avLst/>
          <a:gdLst/>
          <a:ahLst/>
          <a:cxnLst/>
          <a:rect l="0" t="0" r="0" b="0"/>
          <a:pathLst>
            <a:path>
              <a:moveTo>
                <a:pt x="0" y="0"/>
              </a:moveTo>
              <a:lnTo>
                <a:pt x="0" y="207639"/>
              </a:lnTo>
              <a:lnTo>
                <a:pt x="2024482" y="207639"/>
              </a:lnTo>
              <a:lnTo>
                <a:pt x="2024482"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170492"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Memory Grant Feedback</a:t>
          </a:r>
        </a:p>
      </dsp:txBody>
      <dsp:txXfrm>
        <a:off x="4200900" y="2940501"/>
        <a:ext cx="1496478" cy="977380"/>
      </dsp:txXfrm>
    </dsp:sp>
    <dsp:sp modelId="{5690923D-9059-4138-8ACF-90D405019F80}">
      <dsp:nvSpPr>
        <dsp:cNvPr id="0" name=""/>
        <dsp:cNvSpPr/>
      </dsp:nvSpPr>
      <dsp:spPr>
        <a:xfrm>
          <a:off x="3936898" y="3948289"/>
          <a:ext cx="1012241" cy="415278"/>
        </a:xfrm>
        <a:custGeom>
          <a:avLst/>
          <a:gdLst/>
          <a:ahLst/>
          <a:cxnLst/>
          <a:rect l="0" t="0" r="0" b="0"/>
          <a:pathLst>
            <a:path>
              <a:moveTo>
                <a:pt x="1012241" y="0"/>
              </a:moveTo>
              <a:lnTo>
                <a:pt x="1012241" y="207639"/>
              </a:lnTo>
              <a:lnTo>
                <a:pt x="0" y="207639"/>
              </a:lnTo>
              <a:lnTo>
                <a:pt x="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3158251" y="4363567"/>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a:t>
          </a:r>
        </a:p>
      </dsp:txBody>
      <dsp:txXfrm>
        <a:off x="3188659" y="4393975"/>
        <a:ext cx="1496478" cy="977380"/>
      </dsp:txXfrm>
    </dsp:sp>
    <dsp:sp modelId="{5CC0C396-8377-475C-A00D-7F8341A1F477}">
      <dsp:nvSpPr>
        <dsp:cNvPr id="0" name=""/>
        <dsp:cNvSpPr/>
      </dsp:nvSpPr>
      <dsp:spPr>
        <a:xfrm>
          <a:off x="4949139" y="3948289"/>
          <a:ext cx="1012241" cy="415278"/>
        </a:xfrm>
        <a:custGeom>
          <a:avLst/>
          <a:gdLst/>
          <a:ahLst/>
          <a:cxnLst/>
          <a:rect l="0" t="0" r="0" b="0"/>
          <a:pathLst>
            <a:path>
              <a:moveTo>
                <a:pt x="0" y="0"/>
              </a:moveTo>
              <a:lnTo>
                <a:pt x="0" y="207639"/>
              </a:lnTo>
              <a:lnTo>
                <a:pt x="1012241" y="207639"/>
              </a:lnTo>
              <a:lnTo>
                <a:pt x="1012241"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2B5BF8B-57A2-4E22-AA4A-CDE9EE34C77B}">
      <dsp:nvSpPr>
        <dsp:cNvPr id="0" name=""/>
        <dsp:cNvSpPr/>
      </dsp:nvSpPr>
      <dsp:spPr>
        <a:xfrm>
          <a:off x="5182733" y="4363567"/>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Row Mode</a:t>
          </a:r>
        </a:p>
      </dsp:txBody>
      <dsp:txXfrm>
        <a:off x="5213141" y="4393975"/>
        <a:ext cx="1496478" cy="977380"/>
      </dsp:txXfrm>
    </dsp:sp>
    <dsp:sp modelId="{54FE398B-EB4B-4376-8CAD-D5884C340DB3}">
      <dsp:nvSpPr>
        <dsp:cNvPr id="0" name=""/>
        <dsp:cNvSpPr/>
      </dsp:nvSpPr>
      <dsp:spPr>
        <a:xfrm>
          <a:off x="4949139" y="1041340"/>
          <a:ext cx="2024482" cy="415278"/>
        </a:xfrm>
        <a:custGeom>
          <a:avLst/>
          <a:gdLst/>
          <a:ahLst/>
          <a:cxnLst/>
          <a:rect l="0" t="0" r="0" b="0"/>
          <a:pathLst>
            <a:path>
              <a:moveTo>
                <a:pt x="2024482" y="0"/>
              </a:moveTo>
              <a:lnTo>
                <a:pt x="2024482" y="207639"/>
              </a:lnTo>
              <a:lnTo>
                <a:pt x="0" y="207639"/>
              </a:lnTo>
              <a:lnTo>
                <a:pt x="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4170492"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Table Variable Deferred Compilation</a:t>
          </a:r>
        </a:p>
      </dsp:txBody>
      <dsp:txXfrm>
        <a:off x="4200900" y="1487026"/>
        <a:ext cx="1496478" cy="977380"/>
      </dsp:txXfrm>
    </dsp:sp>
    <dsp:sp modelId="{54FC7E62-6BC8-4117-AE83-F7D461A58C56}">
      <dsp:nvSpPr>
        <dsp:cNvPr id="0" name=""/>
        <dsp:cNvSpPr/>
      </dsp:nvSpPr>
      <dsp:spPr>
        <a:xfrm>
          <a:off x="6927902" y="1041340"/>
          <a:ext cx="91440" cy="415278"/>
        </a:xfrm>
        <a:custGeom>
          <a:avLst/>
          <a:gdLst/>
          <a:ahLst/>
          <a:cxnLst/>
          <a:rect l="0" t="0" r="0" b="0"/>
          <a:pathLst>
            <a:path>
              <a:moveTo>
                <a:pt x="45720" y="0"/>
              </a:moveTo>
              <a:lnTo>
                <a:pt x="4572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6194975"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 On Rowstore Indexes</a:t>
          </a:r>
        </a:p>
      </dsp:txBody>
      <dsp:txXfrm>
        <a:off x="6225383" y="1487026"/>
        <a:ext cx="1496478" cy="977380"/>
      </dsp:txXfrm>
    </dsp:sp>
    <dsp:sp modelId="{8348335F-5BEF-45E6-9491-BE36F00A5827}">
      <dsp:nvSpPr>
        <dsp:cNvPr id="0" name=""/>
        <dsp:cNvSpPr/>
      </dsp:nvSpPr>
      <dsp:spPr>
        <a:xfrm>
          <a:off x="6973622" y="1041340"/>
          <a:ext cx="2024482" cy="415278"/>
        </a:xfrm>
        <a:custGeom>
          <a:avLst/>
          <a:gdLst/>
          <a:ahLst/>
          <a:cxnLst/>
          <a:rect l="0" t="0" r="0" b="0"/>
          <a:pathLst>
            <a:path>
              <a:moveTo>
                <a:pt x="0" y="0"/>
              </a:moveTo>
              <a:lnTo>
                <a:pt x="0" y="207639"/>
              </a:lnTo>
              <a:lnTo>
                <a:pt x="2024482" y="207639"/>
              </a:lnTo>
              <a:lnTo>
                <a:pt x="2024482"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8219457"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Scalar UDF Inlining</a:t>
          </a:r>
        </a:p>
      </dsp:txBody>
      <dsp:txXfrm>
        <a:off x="8249865" y="1487026"/>
        <a:ext cx="1496478" cy="977380"/>
      </dsp:txXfrm>
    </dsp:sp>
    <dsp:sp modelId="{6BEB96AB-5069-4522-8BFE-22AE1E1907A1}">
      <dsp:nvSpPr>
        <dsp:cNvPr id="0" name=""/>
        <dsp:cNvSpPr/>
      </dsp:nvSpPr>
      <dsp:spPr>
        <a:xfrm>
          <a:off x="6973622" y="1041340"/>
          <a:ext cx="4048965" cy="415278"/>
        </a:xfrm>
        <a:custGeom>
          <a:avLst/>
          <a:gdLst/>
          <a:ahLst/>
          <a:cxnLst/>
          <a:rect l="0" t="0" r="0" b="0"/>
          <a:pathLst>
            <a:path>
              <a:moveTo>
                <a:pt x="0" y="0"/>
              </a:moveTo>
              <a:lnTo>
                <a:pt x="0" y="207639"/>
              </a:lnTo>
              <a:lnTo>
                <a:pt x="4048965" y="207639"/>
              </a:lnTo>
              <a:lnTo>
                <a:pt x="4048965"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10243940"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Query Processing</a:t>
          </a:r>
        </a:p>
      </dsp:txBody>
      <dsp:txXfrm>
        <a:off x="10274348" y="1487026"/>
        <a:ext cx="1496478" cy="977380"/>
      </dsp:txXfrm>
    </dsp:sp>
    <dsp:sp modelId="{29F63BC1-C5FC-44AA-8F97-ECEF56FF0ECF}">
      <dsp:nvSpPr>
        <dsp:cNvPr id="0" name=""/>
        <dsp:cNvSpPr/>
      </dsp:nvSpPr>
      <dsp:spPr>
        <a:xfrm>
          <a:off x="10976867" y="2494814"/>
          <a:ext cx="91440" cy="415278"/>
        </a:xfrm>
        <a:custGeom>
          <a:avLst/>
          <a:gdLst/>
          <a:ahLst/>
          <a:cxnLst/>
          <a:rect l="0" t="0" r="0" b="0"/>
          <a:pathLst>
            <a:path>
              <a:moveTo>
                <a:pt x="45720" y="0"/>
              </a:moveTo>
              <a:lnTo>
                <a:pt x="4572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10243940" y="2910093"/>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Count Distinct</a:t>
          </a:r>
        </a:p>
      </dsp:txBody>
      <dsp:txXfrm>
        <a:off x="10274348" y="2940501"/>
        <a:ext cx="1496478" cy="9773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1EE32D-5955-4118-8913-2C50BF07CA36}">
      <dsp:nvSpPr>
        <dsp:cNvPr id="0" name=""/>
        <dsp:cNvSpPr/>
      </dsp:nvSpPr>
      <dsp:spPr>
        <a:xfrm>
          <a:off x="0" y="4543"/>
          <a:ext cx="11372850" cy="1543439"/>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bg1"/>
              </a:solidFill>
            </a:rPr>
            <a:t>Accelerated Database Recovery is a new SQL Server Engine feature that greatly improves database availability by completely redesigning the current SQL Server recovery process.</a:t>
          </a:r>
          <a:endParaRPr lang="en-US" sz="2800" kern="1200" dirty="0"/>
        </a:p>
      </dsp:txBody>
      <dsp:txXfrm>
        <a:off x="75344" y="79887"/>
        <a:ext cx="11222162" cy="1392751"/>
      </dsp:txXfrm>
    </dsp:sp>
    <dsp:sp modelId="{FEA9C014-67AE-4622-A7FD-8BE3AD2E0E2A}">
      <dsp:nvSpPr>
        <dsp:cNvPr id="0" name=""/>
        <dsp:cNvSpPr/>
      </dsp:nvSpPr>
      <dsp:spPr>
        <a:xfrm>
          <a:off x="0" y="1560864"/>
          <a:ext cx="11372850" cy="1543439"/>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bg1"/>
              </a:solidFill>
            </a:rPr>
            <a:t>Benefits of Accelerated Database Recovery</a:t>
          </a:r>
        </a:p>
      </dsp:txBody>
      <dsp:txXfrm>
        <a:off x="75344" y="1636208"/>
        <a:ext cx="11222162" cy="1392751"/>
      </dsp:txXfrm>
    </dsp:sp>
    <dsp:sp modelId="{65F965B6-01F8-483D-892A-0F40A006AB03}">
      <dsp:nvSpPr>
        <dsp:cNvPr id="0" name=""/>
        <dsp:cNvSpPr/>
      </dsp:nvSpPr>
      <dsp:spPr>
        <a:xfrm>
          <a:off x="0" y="3104304"/>
          <a:ext cx="11372850" cy="1896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088"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solidFill>
                <a:schemeClr val="accent5"/>
              </a:solidFill>
            </a:rPr>
            <a:t>Fast &amp; Consistent Database Recovery</a:t>
          </a:r>
        </a:p>
        <a:p>
          <a:pPr marL="285750" lvl="1" indent="-285750" algn="l" defTabSz="1244600">
            <a:lnSpc>
              <a:spcPct val="90000"/>
            </a:lnSpc>
            <a:spcBef>
              <a:spcPct val="0"/>
            </a:spcBef>
            <a:spcAft>
              <a:spcPct val="20000"/>
            </a:spcAft>
            <a:buChar char="•"/>
          </a:pPr>
          <a:r>
            <a:rPr lang="en-US" sz="2800" kern="1200" dirty="0">
              <a:solidFill>
                <a:schemeClr val="accent5"/>
              </a:solidFill>
            </a:rPr>
            <a:t>Instantaneous Transaction Rollback</a:t>
          </a:r>
        </a:p>
        <a:p>
          <a:pPr marL="285750" lvl="1" indent="-285750" algn="l" defTabSz="1244600">
            <a:lnSpc>
              <a:spcPct val="90000"/>
            </a:lnSpc>
            <a:spcBef>
              <a:spcPct val="0"/>
            </a:spcBef>
            <a:spcAft>
              <a:spcPct val="20000"/>
            </a:spcAft>
            <a:buChar char="•"/>
          </a:pPr>
          <a:r>
            <a:rPr lang="en-US" sz="2800" kern="1200" dirty="0">
              <a:solidFill>
                <a:schemeClr val="accent5"/>
              </a:solidFill>
            </a:rPr>
            <a:t>Aggressive Log Truncation</a:t>
          </a:r>
        </a:p>
        <a:p>
          <a:pPr marL="285750" lvl="1" indent="-285750" algn="l" defTabSz="1244600">
            <a:lnSpc>
              <a:spcPct val="90000"/>
            </a:lnSpc>
            <a:spcBef>
              <a:spcPct val="0"/>
            </a:spcBef>
            <a:spcAft>
              <a:spcPct val="20000"/>
            </a:spcAft>
            <a:buChar char="•"/>
          </a:pPr>
          <a:endParaRPr lang="en-US" sz="2800" kern="1200" dirty="0"/>
        </a:p>
      </dsp:txBody>
      <dsp:txXfrm>
        <a:off x="0" y="3104304"/>
        <a:ext cx="11372850" cy="189632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6194975" y="3143"/>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Intelligent Query Processing</a:t>
          </a:r>
        </a:p>
      </dsp:txBody>
      <dsp:txXfrm>
        <a:off x="6225383" y="33551"/>
        <a:ext cx="1496478" cy="977380"/>
      </dsp:txXfrm>
    </dsp:sp>
    <dsp:sp modelId="{2A969FB1-A0CA-4BCB-9811-B1C2A2D37CF2}">
      <dsp:nvSpPr>
        <dsp:cNvPr id="0" name=""/>
        <dsp:cNvSpPr/>
      </dsp:nvSpPr>
      <dsp:spPr>
        <a:xfrm>
          <a:off x="2924657" y="1041340"/>
          <a:ext cx="4048965" cy="415278"/>
        </a:xfrm>
        <a:custGeom>
          <a:avLst/>
          <a:gdLst/>
          <a:ahLst/>
          <a:cxnLst/>
          <a:rect l="0" t="0" r="0" b="0"/>
          <a:pathLst>
            <a:path>
              <a:moveTo>
                <a:pt x="4048965" y="0"/>
              </a:moveTo>
              <a:lnTo>
                <a:pt x="4048965" y="207639"/>
              </a:lnTo>
              <a:lnTo>
                <a:pt x="0" y="207639"/>
              </a:lnTo>
              <a:lnTo>
                <a:pt x="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AC8CF5E-1D5D-4BBE-AAC6-1A65B9CD9224}">
      <dsp:nvSpPr>
        <dsp:cNvPr id="0" name=""/>
        <dsp:cNvSpPr/>
      </dsp:nvSpPr>
      <dsp:spPr>
        <a:xfrm>
          <a:off x="2146009" y="1456618"/>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Adaptive Query Processing</a:t>
          </a:r>
          <a:endParaRPr lang="en-US" sz="1700" kern="1200" dirty="0"/>
        </a:p>
      </dsp:txBody>
      <dsp:txXfrm>
        <a:off x="2176417" y="1487026"/>
        <a:ext cx="1496478" cy="977380"/>
      </dsp:txXfrm>
    </dsp:sp>
    <dsp:sp modelId="{9B0BC5A7-6A70-41C3-871D-416E6CE7FB15}">
      <dsp:nvSpPr>
        <dsp:cNvPr id="0" name=""/>
        <dsp:cNvSpPr/>
      </dsp:nvSpPr>
      <dsp:spPr>
        <a:xfrm>
          <a:off x="900174" y="2494814"/>
          <a:ext cx="2024482" cy="415278"/>
        </a:xfrm>
        <a:custGeom>
          <a:avLst/>
          <a:gdLst/>
          <a:ahLst/>
          <a:cxnLst/>
          <a:rect l="0" t="0" r="0" b="0"/>
          <a:pathLst>
            <a:path>
              <a:moveTo>
                <a:pt x="2024482" y="0"/>
              </a:moveTo>
              <a:lnTo>
                <a:pt x="2024482" y="207639"/>
              </a:lnTo>
              <a:lnTo>
                <a:pt x="0" y="207639"/>
              </a:lnTo>
              <a:lnTo>
                <a:pt x="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121527"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Adaptive Joins</a:t>
          </a:r>
        </a:p>
      </dsp:txBody>
      <dsp:txXfrm>
        <a:off x="151935" y="2940501"/>
        <a:ext cx="1496478" cy="977380"/>
      </dsp:txXfrm>
    </dsp:sp>
    <dsp:sp modelId="{52433208-80E6-4924-B192-66BA710CE757}">
      <dsp:nvSpPr>
        <dsp:cNvPr id="0" name=""/>
        <dsp:cNvSpPr/>
      </dsp:nvSpPr>
      <dsp:spPr>
        <a:xfrm>
          <a:off x="2878937" y="2494814"/>
          <a:ext cx="91440" cy="415278"/>
        </a:xfrm>
        <a:custGeom>
          <a:avLst/>
          <a:gdLst/>
          <a:ahLst/>
          <a:cxnLst/>
          <a:rect l="0" t="0" r="0" b="0"/>
          <a:pathLst>
            <a:path>
              <a:moveTo>
                <a:pt x="45720" y="0"/>
              </a:moveTo>
              <a:lnTo>
                <a:pt x="4572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146009"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Interleaved Execution</a:t>
          </a:r>
        </a:p>
      </dsp:txBody>
      <dsp:txXfrm>
        <a:off x="2176417" y="2940501"/>
        <a:ext cx="1496478" cy="977380"/>
      </dsp:txXfrm>
    </dsp:sp>
    <dsp:sp modelId="{9F73EFAA-AC05-4F91-9BA5-6E511FAF9278}">
      <dsp:nvSpPr>
        <dsp:cNvPr id="0" name=""/>
        <dsp:cNvSpPr/>
      </dsp:nvSpPr>
      <dsp:spPr>
        <a:xfrm>
          <a:off x="2924657" y="2494814"/>
          <a:ext cx="2024482" cy="415278"/>
        </a:xfrm>
        <a:custGeom>
          <a:avLst/>
          <a:gdLst/>
          <a:ahLst/>
          <a:cxnLst/>
          <a:rect l="0" t="0" r="0" b="0"/>
          <a:pathLst>
            <a:path>
              <a:moveTo>
                <a:pt x="0" y="0"/>
              </a:moveTo>
              <a:lnTo>
                <a:pt x="0" y="207639"/>
              </a:lnTo>
              <a:lnTo>
                <a:pt x="2024482" y="207639"/>
              </a:lnTo>
              <a:lnTo>
                <a:pt x="2024482"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170492"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Memory Grant Feedback</a:t>
          </a:r>
        </a:p>
      </dsp:txBody>
      <dsp:txXfrm>
        <a:off x="4200900" y="2940501"/>
        <a:ext cx="1496478" cy="977380"/>
      </dsp:txXfrm>
    </dsp:sp>
    <dsp:sp modelId="{5690923D-9059-4138-8ACF-90D405019F80}">
      <dsp:nvSpPr>
        <dsp:cNvPr id="0" name=""/>
        <dsp:cNvSpPr/>
      </dsp:nvSpPr>
      <dsp:spPr>
        <a:xfrm>
          <a:off x="3936898" y="3948289"/>
          <a:ext cx="1012241" cy="415278"/>
        </a:xfrm>
        <a:custGeom>
          <a:avLst/>
          <a:gdLst/>
          <a:ahLst/>
          <a:cxnLst/>
          <a:rect l="0" t="0" r="0" b="0"/>
          <a:pathLst>
            <a:path>
              <a:moveTo>
                <a:pt x="1012241" y="0"/>
              </a:moveTo>
              <a:lnTo>
                <a:pt x="1012241" y="207639"/>
              </a:lnTo>
              <a:lnTo>
                <a:pt x="0" y="207639"/>
              </a:lnTo>
              <a:lnTo>
                <a:pt x="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3158251" y="4363567"/>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a:t>
          </a:r>
        </a:p>
      </dsp:txBody>
      <dsp:txXfrm>
        <a:off x="3188659" y="4393975"/>
        <a:ext cx="1496478" cy="977380"/>
      </dsp:txXfrm>
    </dsp:sp>
    <dsp:sp modelId="{5CC0C396-8377-475C-A00D-7F8341A1F477}">
      <dsp:nvSpPr>
        <dsp:cNvPr id="0" name=""/>
        <dsp:cNvSpPr/>
      </dsp:nvSpPr>
      <dsp:spPr>
        <a:xfrm>
          <a:off x="4949139" y="3948289"/>
          <a:ext cx="1012241" cy="415278"/>
        </a:xfrm>
        <a:custGeom>
          <a:avLst/>
          <a:gdLst/>
          <a:ahLst/>
          <a:cxnLst/>
          <a:rect l="0" t="0" r="0" b="0"/>
          <a:pathLst>
            <a:path>
              <a:moveTo>
                <a:pt x="0" y="0"/>
              </a:moveTo>
              <a:lnTo>
                <a:pt x="0" y="207639"/>
              </a:lnTo>
              <a:lnTo>
                <a:pt x="1012241" y="207639"/>
              </a:lnTo>
              <a:lnTo>
                <a:pt x="1012241"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2B5BF8B-57A2-4E22-AA4A-CDE9EE34C77B}">
      <dsp:nvSpPr>
        <dsp:cNvPr id="0" name=""/>
        <dsp:cNvSpPr/>
      </dsp:nvSpPr>
      <dsp:spPr>
        <a:xfrm>
          <a:off x="5182733" y="4363567"/>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Row Mode</a:t>
          </a:r>
        </a:p>
      </dsp:txBody>
      <dsp:txXfrm>
        <a:off x="5213141" y="4393975"/>
        <a:ext cx="1496478" cy="977380"/>
      </dsp:txXfrm>
    </dsp:sp>
    <dsp:sp modelId="{54FE398B-EB4B-4376-8CAD-D5884C340DB3}">
      <dsp:nvSpPr>
        <dsp:cNvPr id="0" name=""/>
        <dsp:cNvSpPr/>
      </dsp:nvSpPr>
      <dsp:spPr>
        <a:xfrm>
          <a:off x="4949139" y="1041340"/>
          <a:ext cx="2024482" cy="415278"/>
        </a:xfrm>
        <a:custGeom>
          <a:avLst/>
          <a:gdLst/>
          <a:ahLst/>
          <a:cxnLst/>
          <a:rect l="0" t="0" r="0" b="0"/>
          <a:pathLst>
            <a:path>
              <a:moveTo>
                <a:pt x="2024482" y="0"/>
              </a:moveTo>
              <a:lnTo>
                <a:pt x="2024482" y="207639"/>
              </a:lnTo>
              <a:lnTo>
                <a:pt x="0" y="207639"/>
              </a:lnTo>
              <a:lnTo>
                <a:pt x="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4170492"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Table Variable Deferred Compilation</a:t>
          </a:r>
        </a:p>
      </dsp:txBody>
      <dsp:txXfrm>
        <a:off x="4200900" y="1487026"/>
        <a:ext cx="1496478" cy="977380"/>
      </dsp:txXfrm>
    </dsp:sp>
    <dsp:sp modelId="{54FC7E62-6BC8-4117-AE83-F7D461A58C56}">
      <dsp:nvSpPr>
        <dsp:cNvPr id="0" name=""/>
        <dsp:cNvSpPr/>
      </dsp:nvSpPr>
      <dsp:spPr>
        <a:xfrm>
          <a:off x="6927902" y="1041340"/>
          <a:ext cx="91440" cy="415278"/>
        </a:xfrm>
        <a:custGeom>
          <a:avLst/>
          <a:gdLst/>
          <a:ahLst/>
          <a:cxnLst/>
          <a:rect l="0" t="0" r="0" b="0"/>
          <a:pathLst>
            <a:path>
              <a:moveTo>
                <a:pt x="45720" y="0"/>
              </a:moveTo>
              <a:lnTo>
                <a:pt x="4572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6194975"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 On Rowstore Indexes</a:t>
          </a:r>
        </a:p>
      </dsp:txBody>
      <dsp:txXfrm>
        <a:off x="6225383" y="1487026"/>
        <a:ext cx="1496478" cy="977380"/>
      </dsp:txXfrm>
    </dsp:sp>
    <dsp:sp modelId="{8348335F-5BEF-45E6-9491-BE36F00A5827}">
      <dsp:nvSpPr>
        <dsp:cNvPr id="0" name=""/>
        <dsp:cNvSpPr/>
      </dsp:nvSpPr>
      <dsp:spPr>
        <a:xfrm>
          <a:off x="6973622" y="1041340"/>
          <a:ext cx="2024482" cy="415278"/>
        </a:xfrm>
        <a:custGeom>
          <a:avLst/>
          <a:gdLst/>
          <a:ahLst/>
          <a:cxnLst/>
          <a:rect l="0" t="0" r="0" b="0"/>
          <a:pathLst>
            <a:path>
              <a:moveTo>
                <a:pt x="0" y="0"/>
              </a:moveTo>
              <a:lnTo>
                <a:pt x="0" y="207639"/>
              </a:lnTo>
              <a:lnTo>
                <a:pt x="2024482" y="207639"/>
              </a:lnTo>
              <a:lnTo>
                <a:pt x="2024482"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8219457"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Scalar UDF Inlining</a:t>
          </a:r>
        </a:p>
      </dsp:txBody>
      <dsp:txXfrm>
        <a:off x="8249865" y="1487026"/>
        <a:ext cx="1496478" cy="977380"/>
      </dsp:txXfrm>
    </dsp:sp>
    <dsp:sp modelId="{6BEB96AB-5069-4522-8BFE-22AE1E1907A1}">
      <dsp:nvSpPr>
        <dsp:cNvPr id="0" name=""/>
        <dsp:cNvSpPr/>
      </dsp:nvSpPr>
      <dsp:spPr>
        <a:xfrm>
          <a:off x="6973622" y="1041340"/>
          <a:ext cx="4048965" cy="415278"/>
        </a:xfrm>
        <a:custGeom>
          <a:avLst/>
          <a:gdLst/>
          <a:ahLst/>
          <a:cxnLst/>
          <a:rect l="0" t="0" r="0" b="0"/>
          <a:pathLst>
            <a:path>
              <a:moveTo>
                <a:pt x="0" y="0"/>
              </a:moveTo>
              <a:lnTo>
                <a:pt x="0" y="207639"/>
              </a:lnTo>
              <a:lnTo>
                <a:pt x="4048965" y="207639"/>
              </a:lnTo>
              <a:lnTo>
                <a:pt x="4048965"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10243940"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Query Processing</a:t>
          </a:r>
        </a:p>
      </dsp:txBody>
      <dsp:txXfrm>
        <a:off x="10274348" y="1487026"/>
        <a:ext cx="1496478" cy="977380"/>
      </dsp:txXfrm>
    </dsp:sp>
    <dsp:sp modelId="{29F63BC1-C5FC-44AA-8F97-ECEF56FF0ECF}">
      <dsp:nvSpPr>
        <dsp:cNvPr id="0" name=""/>
        <dsp:cNvSpPr/>
      </dsp:nvSpPr>
      <dsp:spPr>
        <a:xfrm>
          <a:off x="10976867" y="2494814"/>
          <a:ext cx="91440" cy="415278"/>
        </a:xfrm>
        <a:custGeom>
          <a:avLst/>
          <a:gdLst/>
          <a:ahLst/>
          <a:cxnLst/>
          <a:rect l="0" t="0" r="0" b="0"/>
          <a:pathLst>
            <a:path>
              <a:moveTo>
                <a:pt x="45720" y="0"/>
              </a:moveTo>
              <a:lnTo>
                <a:pt x="4572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10243940" y="2910093"/>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Count Distinct</a:t>
          </a:r>
        </a:p>
      </dsp:txBody>
      <dsp:txXfrm>
        <a:off x="10274348" y="2940501"/>
        <a:ext cx="1496478" cy="97738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253608-4E58-461B-9501-92C49E1898B8}">
      <dsp:nvSpPr>
        <dsp:cNvPr id="0" name=""/>
        <dsp:cNvSpPr/>
      </dsp:nvSpPr>
      <dsp:spPr>
        <a:xfrm>
          <a:off x="0" y="367218"/>
          <a:ext cx="8128000" cy="14175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374904" rIns="63082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Structure is the same as other user databases</a:t>
          </a:r>
        </a:p>
        <a:p>
          <a:pPr marL="171450" lvl="1" indent="-171450" algn="l" defTabSz="800100">
            <a:lnSpc>
              <a:spcPct val="90000"/>
            </a:lnSpc>
            <a:spcBef>
              <a:spcPct val="0"/>
            </a:spcBef>
            <a:spcAft>
              <a:spcPct val="15000"/>
            </a:spcAft>
            <a:buChar char="•"/>
          </a:pPr>
          <a:r>
            <a:rPr lang="en-US" sz="1800" kern="1200" dirty="0"/>
            <a:t>Re-created every time the server is restarted</a:t>
          </a:r>
        </a:p>
        <a:p>
          <a:pPr marL="171450" lvl="1" indent="-171450" algn="l" defTabSz="800100">
            <a:lnSpc>
              <a:spcPct val="90000"/>
            </a:lnSpc>
            <a:spcBef>
              <a:spcPct val="0"/>
            </a:spcBef>
            <a:spcAft>
              <a:spcPct val="15000"/>
            </a:spcAft>
            <a:buChar char="•"/>
          </a:pPr>
          <a:r>
            <a:rPr lang="en-US" sz="1800" kern="1200" dirty="0"/>
            <a:t>Transactions minimally logged</a:t>
          </a:r>
        </a:p>
      </dsp:txBody>
      <dsp:txXfrm>
        <a:off x="0" y="367218"/>
        <a:ext cx="8128000" cy="1417500"/>
      </dsp:txXfrm>
    </dsp:sp>
    <dsp:sp modelId="{8E97D039-5789-419B-B24A-DCBC70A03E03}">
      <dsp:nvSpPr>
        <dsp:cNvPr id="0" name=""/>
        <dsp:cNvSpPr/>
      </dsp:nvSpPr>
      <dsp:spPr>
        <a:xfrm>
          <a:off x="406400" y="101538"/>
          <a:ext cx="5689600" cy="5313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00100">
            <a:lnSpc>
              <a:spcPct val="90000"/>
            </a:lnSpc>
            <a:spcBef>
              <a:spcPct val="0"/>
            </a:spcBef>
            <a:spcAft>
              <a:spcPct val="35000"/>
            </a:spcAft>
            <a:buNone/>
          </a:pPr>
          <a:r>
            <a:rPr lang="en-US" sz="1800" kern="1200"/>
            <a:t>Basically just a database</a:t>
          </a:r>
          <a:endParaRPr lang="en-US" sz="1800" kern="1200" dirty="0"/>
        </a:p>
      </dsp:txBody>
      <dsp:txXfrm>
        <a:off x="432339" y="127477"/>
        <a:ext cx="5637722" cy="479482"/>
      </dsp:txXfrm>
    </dsp:sp>
    <dsp:sp modelId="{2B924035-ADB2-42BF-A8E1-F23873424756}">
      <dsp:nvSpPr>
        <dsp:cNvPr id="0" name=""/>
        <dsp:cNvSpPr/>
      </dsp:nvSpPr>
      <dsp:spPr>
        <a:xfrm>
          <a:off x="0" y="2147598"/>
          <a:ext cx="8128000" cy="14175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374904" rIns="63082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Used for temporary (non-durable) storage</a:t>
          </a:r>
        </a:p>
        <a:p>
          <a:pPr marL="171450" lvl="1" indent="-171450" algn="l" defTabSz="800100">
            <a:lnSpc>
              <a:spcPct val="90000"/>
            </a:lnSpc>
            <a:spcBef>
              <a:spcPct val="0"/>
            </a:spcBef>
            <a:spcAft>
              <a:spcPct val="15000"/>
            </a:spcAft>
            <a:buChar char="•"/>
          </a:pPr>
          <a:r>
            <a:rPr lang="en-US" sz="1800" kern="1200" dirty="0"/>
            <a:t>Objects and data frequently being created and destroyed</a:t>
          </a:r>
        </a:p>
        <a:p>
          <a:pPr marL="171450" lvl="1" indent="-171450" algn="l" defTabSz="800100">
            <a:lnSpc>
              <a:spcPct val="90000"/>
            </a:lnSpc>
            <a:spcBef>
              <a:spcPct val="0"/>
            </a:spcBef>
            <a:spcAft>
              <a:spcPct val="15000"/>
            </a:spcAft>
            <a:buChar char="•"/>
          </a:pPr>
          <a:r>
            <a:rPr lang="en-US" sz="1800" kern="1200" dirty="0"/>
            <a:t>Very high concurrency</a:t>
          </a:r>
        </a:p>
      </dsp:txBody>
      <dsp:txXfrm>
        <a:off x="0" y="2147598"/>
        <a:ext cx="8128000" cy="1417500"/>
      </dsp:txXfrm>
    </dsp:sp>
    <dsp:sp modelId="{C74E94B3-1205-4095-9961-18CDE2C7C76F}">
      <dsp:nvSpPr>
        <dsp:cNvPr id="0" name=""/>
        <dsp:cNvSpPr/>
      </dsp:nvSpPr>
      <dsp:spPr>
        <a:xfrm>
          <a:off x="406400" y="1881918"/>
          <a:ext cx="5689600" cy="5313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00100">
            <a:lnSpc>
              <a:spcPct val="90000"/>
            </a:lnSpc>
            <a:spcBef>
              <a:spcPct val="0"/>
            </a:spcBef>
            <a:spcAft>
              <a:spcPct val="35000"/>
            </a:spcAft>
            <a:buNone/>
          </a:pPr>
          <a:r>
            <a:rPr lang="en-US" sz="1800" kern="1200"/>
            <a:t>Workload is different</a:t>
          </a:r>
          <a:endParaRPr lang="en-US" sz="1800" kern="1200" dirty="0"/>
        </a:p>
      </dsp:txBody>
      <dsp:txXfrm>
        <a:off x="432339" y="1907857"/>
        <a:ext cx="5637722" cy="479482"/>
      </dsp:txXfrm>
    </dsp:sp>
    <dsp:sp modelId="{09D8299A-8E30-4CE9-81AD-FA841B7CD8D3}">
      <dsp:nvSpPr>
        <dsp:cNvPr id="0" name=""/>
        <dsp:cNvSpPr/>
      </dsp:nvSpPr>
      <dsp:spPr>
        <a:xfrm>
          <a:off x="0" y="3927978"/>
          <a:ext cx="8128000" cy="138915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374904" rIns="63082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Data that can’t fit in memory stored here – access needs to be fast</a:t>
          </a:r>
        </a:p>
        <a:p>
          <a:pPr marL="171450" lvl="1" indent="-171450" algn="l" defTabSz="800100">
            <a:lnSpc>
              <a:spcPct val="90000"/>
            </a:lnSpc>
            <a:spcBef>
              <a:spcPct val="0"/>
            </a:spcBef>
            <a:spcAft>
              <a:spcPct val="15000"/>
            </a:spcAft>
            <a:buChar char="•"/>
          </a:pPr>
          <a:r>
            <a:rPr lang="en-US" sz="1800" kern="1200" dirty="0"/>
            <a:t>Often used to store intermediate query results – direct impact to query performance</a:t>
          </a:r>
        </a:p>
      </dsp:txBody>
      <dsp:txXfrm>
        <a:off x="0" y="3927978"/>
        <a:ext cx="8128000" cy="1389150"/>
      </dsp:txXfrm>
    </dsp:sp>
    <dsp:sp modelId="{BE77FC9A-F009-4093-BE7C-AD1D9C8541BE}">
      <dsp:nvSpPr>
        <dsp:cNvPr id="0" name=""/>
        <dsp:cNvSpPr/>
      </dsp:nvSpPr>
      <dsp:spPr>
        <a:xfrm>
          <a:off x="406400" y="3662298"/>
          <a:ext cx="5689600" cy="5313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00100">
            <a:lnSpc>
              <a:spcPct val="90000"/>
            </a:lnSpc>
            <a:spcBef>
              <a:spcPct val="0"/>
            </a:spcBef>
            <a:spcAft>
              <a:spcPct val="35000"/>
            </a:spcAft>
            <a:buNone/>
          </a:pPr>
          <a:r>
            <a:rPr lang="en-US" sz="1800" kern="1200"/>
            <a:t>Critical to performance</a:t>
          </a:r>
          <a:endParaRPr lang="en-US" sz="1800" kern="1200" dirty="0"/>
        </a:p>
      </dsp:txBody>
      <dsp:txXfrm>
        <a:off x="432339" y="3688237"/>
        <a:ext cx="5637722" cy="47948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01DDA-E69B-4397-B2F8-397FEA30F476}">
      <dsp:nvSpPr>
        <dsp:cNvPr id="0" name=""/>
        <dsp:cNvSpPr/>
      </dsp:nvSpPr>
      <dsp:spPr>
        <a:xfrm>
          <a:off x="3330" y="217387"/>
          <a:ext cx="3247089" cy="862274"/>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Object Allocation Contention</a:t>
          </a:r>
        </a:p>
      </dsp:txBody>
      <dsp:txXfrm>
        <a:off x="3330" y="217387"/>
        <a:ext cx="3247089" cy="862274"/>
      </dsp:txXfrm>
    </dsp:sp>
    <dsp:sp modelId="{D918483F-CF14-452B-A224-8F9C81ACCAA2}">
      <dsp:nvSpPr>
        <dsp:cNvPr id="0" name=""/>
        <dsp:cNvSpPr/>
      </dsp:nvSpPr>
      <dsp:spPr>
        <a:xfrm>
          <a:off x="3330" y="1079662"/>
          <a:ext cx="3247089" cy="4121617"/>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Contention for metadata pages used to manage space allocation in a data file</a:t>
          </a:r>
          <a:br>
            <a:rPr lang="en-US" sz="2200" kern="1200" dirty="0"/>
          </a:br>
          <a:endParaRPr lang="en-US" sz="2200" kern="1200" dirty="0"/>
        </a:p>
        <a:p>
          <a:pPr marL="228600" lvl="1" indent="-228600" algn="l" defTabSz="977900">
            <a:lnSpc>
              <a:spcPct val="90000"/>
            </a:lnSpc>
            <a:spcBef>
              <a:spcPct val="0"/>
            </a:spcBef>
            <a:spcAft>
              <a:spcPct val="15000"/>
            </a:spcAft>
            <a:buChar char="•"/>
          </a:pPr>
          <a:r>
            <a:rPr lang="en-US" sz="2200" kern="1200" dirty="0"/>
            <a:t>Look for PAGELATCH waits on PFS and GAM pages</a:t>
          </a:r>
        </a:p>
      </dsp:txBody>
      <dsp:txXfrm>
        <a:off x="3330" y="1079662"/>
        <a:ext cx="3247089" cy="4121617"/>
      </dsp:txXfrm>
    </dsp:sp>
    <dsp:sp modelId="{10285625-1791-460E-9F83-15B8447BDC5B}">
      <dsp:nvSpPr>
        <dsp:cNvPr id="0" name=""/>
        <dsp:cNvSpPr/>
      </dsp:nvSpPr>
      <dsp:spPr>
        <a:xfrm>
          <a:off x="3705012" y="217387"/>
          <a:ext cx="3247089" cy="862274"/>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Metadata Contention</a:t>
          </a:r>
        </a:p>
      </dsp:txBody>
      <dsp:txXfrm>
        <a:off x="3705012" y="217387"/>
        <a:ext cx="3247089" cy="862274"/>
      </dsp:txXfrm>
    </dsp:sp>
    <dsp:sp modelId="{3BDD2B67-16B7-46C8-983D-0FE1D6FFA94F}">
      <dsp:nvSpPr>
        <dsp:cNvPr id="0" name=""/>
        <dsp:cNvSpPr/>
      </dsp:nvSpPr>
      <dsp:spPr>
        <a:xfrm>
          <a:off x="3705012" y="1079662"/>
          <a:ext cx="3247089" cy="4121617"/>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Contention for pages that belong to system objects used to track table metadata</a:t>
          </a:r>
          <a:br>
            <a:rPr lang="en-US" sz="2200" kern="1200" dirty="0"/>
          </a:br>
          <a:endParaRPr lang="en-US" sz="2200" kern="1200" dirty="0"/>
        </a:p>
        <a:p>
          <a:pPr marL="228600" lvl="1" indent="-228600" algn="l" defTabSz="977900">
            <a:lnSpc>
              <a:spcPct val="90000"/>
            </a:lnSpc>
            <a:spcBef>
              <a:spcPct val="0"/>
            </a:spcBef>
            <a:spcAft>
              <a:spcPct val="15000"/>
            </a:spcAft>
            <a:buChar char="•"/>
          </a:pPr>
          <a:r>
            <a:rPr lang="en-US" sz="2200" kern="1200" dirty="0"/>
            <a:t>Look for PAGELATCH waits on pages that belong to system objects</a:t>
          </a:r>
        </a:p>
      </dsp:txBody>
      <dsp:txXfrm>
        <a:off x="3705012" y="1079662"/>
        <a:ext cx="3247089" cy="4121617"/>
      </dsp:txXfrm>
    </dsp:sp>
    <dsp:sp modelId="{7CB8524F-0FE7-4DE1-AA1B-4A433BDF23CB}">
      <dsp:nvSpPr>
        <dsp:cNvPr id="0" name=""/>
        <dsp:cNvSpPr/>
      </dsp:nvSpPr>
      <dsp:spPr>
        <a:xfrm>
          <a:off x="7406694" y="217387"/>
          <a:ext cx="3247089" cy="862274"/>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Temp Table Cache Contention</a:t>
          </a:r>
        </a:p>
      </dsp:txBody>
      <dsp:txXfrm>
        <a:off x="7406694" y="217387"/>
        <a:ext cx="3247089" cy="862274"/>
      </dsp:txXfrm>
    </dsp:sp>
    <dsp:sp modelId="{8618242B-862F-4E9F-90D4-EAC8E2048866}">
      <dsp:nvSpPr>
        <dsp:cNvPr id="0" name=""/>
        <dsp:cNvSpPr/>
      </dsp:nvSpPr>
      <dsp:spPr>
        <a:xfrm>
          <a:off x="7406694" y="1079662"/>
          <a:ext cx="3247089" cy="4121617"/>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Contention for memory objects associated with the Temp Table Cache</a:t>
          </a:r>
          <a:br>
            <a:rPr lang="en-US" sz="2200" kern="1200" dirty="0"/>
          </a:br>
          <a:endParaRPr lang="en-US" sz="2200" kern="1200" dirty="0"/>
        </a:p>
        <a:p>
          <a:pPr marL="228600" lvl="1" indent="-228600" algn="l" defTabSz="977900">
            <a:lnSpc>
              <a:spcPct val="90000"/>
            </a:lnSpc>
            <a:spcBef>
              <a:spcPct val="0"/>
            </a:spcBef>
            <a:spcAft>
              <a:spcPct val="15000"/>
            </a:spcAft>
            <a:buChar char="•"/>
          </a:pPr>
          <a:r>
            <a:rPr lang="en-US" sz="2200" kern="1200" dirty="0"/>
            <a:t>Look for either CMEMTHREAD waits or SOS_CACHESTORE spinlock waits (both can be due to other causes)</a:t>
          </a:r>
        </a:p>
      </dsp:txBody>
      <dsp:txXfrm>
        <a:off x="7406694" y="1079662"/>
        <a:ext cx="3247089" cy="412161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6107A-2AB6-4EE0-AF15-C4444EDC66CF}">
      <dsp:nvSpPr>
        <dsp:cNvPr id="0" name=""/>
        <dsp:cNvSpPr/>
      </dsp:nvSpPr>
      <dsp:spPr>
        <a:xfrm rot="5400000">
          <a:off x="6790878" y="-2800826"/>
          <a:ext cx="1358916" cy="7305446"/>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Ensure that you have multiple equally sized files</a:t>
          </a:r>
        </a:p>
        <a:p>
          <a:pPr marL="171450" lvl="1" indent="-171450" algn="l" defTabSz="800100">
            <a:lnSpc>
              <a:spcPct val="90000"/>
            </a:lnSpc>
            <a:spcBef>
              <a:spcPct val="0"/>
            </a:spcBef>
            <a:spcAft>
              <a:spcPct val="15000"/>
            </a:spcAft>
            <a:buChar char="•"/>
          </a:pPr>
          <a:r>
            <a:rPr lang="en-US" sz="1800" kern="1200" dirty="0"/>
            <a:t>Start with the lesser of 1 per core or 8 and increase as needed</a:t>
          </a:r>
        </a:p>
        <a:p>
          <a:pPr marL="171450" lvl="1" indent="-171450" algn="l" defTabSz="800100">
            <a:lnSpc>
              <a:spcPct val="90000"/>
            </a:lnSpc>
            <a:spcBef>
              <a:spcPct val="0"/>
            </a:spcBef>
            <a:spcAft>
              <a:spcPct val="15000"/>
            </a:spcAft>
            <a:buChar char="•"/>
          </a:pPr>
          <a:r>
            <a:rPr lang="en-US" sz="1800" kern="1200" dirty="0"/>
            <a:t>Enable TF 1117 and 1118 if you are on SQL Server 2014 or earlier</a:t>
          </a:r>
        </a:p>
      </dsp:txBody>
      <dsp:txXfrm rot="-5400000">
        <a:off x="3817614" y="238775"/>
        <a:ext cx="7239109" cy="1226242"/>
      </dsp:txXfrm>
    </dsp:sp>
    <dsp:sp modelId="{2B4C0811-FB74-4300-8F49-9BC181E6A985}">
      <dsp:nvSpPr>
        <dsp:cNvPr id="0" name=""/>
        <dsp:cNvSpPr/>
      </dsp:nvSpPr>
      <dsp:spPr>
        <a:xfrm>
          <a:off x="291699" y="2573"/>
          <a:ext cx="3525914" cy="169864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Configuration</a:t>
          </a:r>
          <a:endParaRPr lang="en-US" sz="3200" kern="1200" dirty="0"/>
        </a:p>
      </dsp:txBody>
      <dsp:txXfrm>
        <a:off x="374620" y="85494"/>
        <a:ext cx="3360072" cy="1532803"/>
      </dsp:txXfrm>
    </dsp:sp>
    <dsp:sp modelId="{DC16E66E-DE3C-4974-BE7D-98375D9FD07F}">
      <dsp:nvSpPr>
        <dsp:cNvPr id="0" name=""/>
        <dsp:cNvSpPr/>
      </dsp:nvSpPr>
      <dsp:spPr>
        <a:xfrm rot="5400000">
          <a:off x="6790878" y="-1017248"/>
          <a:ext cx="1358916" cy="7305446"/>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Do not alter temp tables after they have been created</a:t>
          </a:r>
        </a:p>
        <a:p>
          <a:pPr marL="171450" lvl="1" indent="-171450" algn="l" defTabSz="800100">
            <a:lnSpc>
              <a:spcPct val="90000"/>
            </a:lnSpc>
            <a:spcBef>
              <a:spcPct val="0"/>
            </a:spcBef>
            <a:spcAft>
              <a:spcPct val="15000"/>
            </a:spcAft>
            <a:buChar char="•"/>
          </a:pPr>
          <a:r>
            <a:rPr lang="en-US" sz="1800" kern="1200" dirty="0"/>
            <a:t>Do not truncate temp tables</a:t>
          </a:r>
        </a:p>
        <a:p>
          <a:pPr marL="171450" lvl="1" indent="-171450" algn="l" defTabSz="800100">
            <a:lnSpc>
              <a:spcPct val="90000"/>
            </a:lnSpc>
            <a:spcBef>
              <a:spcPct val="0"/>
            </a:spcBef>
            <a:spcAft>
              <a:spcPct val="15000"/>
            </a:spcAft>
            <a:buChar char="•"/>
          </a:pPr>
          <a:r>
            <a:rPr lang="en-US" sz="1800" kern="1200" dirty="0"/>
            <a:t>Move index creation statements to the new inline syntax</a:t>
          </a:r>
        </a:p>
        <a:p>
          <a:pPr marL="171450" lvl="1" indent="-171450" algn="l" defTabSz="800100">
            <a:lnSpc>
              <a:spcPct val="90000"/>
            </a:lnSpc>
            <a:spcBef>
              <a:spcPct val="0"/>
            </a:spcBef>
            <a:spcAft>
              <a:spcPct val="15000"/>
            </a:spcAft>
            <a:buChar char="•"/>
          </a:pPr>
          <a:r>
            <a:rPr lang="en-US" sz="1800" kern="1200" dirty="0"/>
            <a:t>Avoid using temp tables inside ad-hoc batches</a:t>
          </a:r>
        </a:p>
      </dsp:txBody>
      <dsp:txXfrm rot="-5400000">
        <a:off x="3817614" y="2022353"/>
        <a:ext cx="7239109" cy="1226242"/>
      </dsp:txXfrm>
    </dsp:sp>
    <dsp:sp modelId="{09AB42F5-0E43-48F0-A69A-74ADAF48C0C8}">
      <dsp:nvSpPr>
        <dsp:cNvPr id="0" name=""/>
        <dsp:cNvSpPr/>
      </dsp:nvSpPr>
      <dsp:spPr>
        <a:xfrm>
          <a:off x="291699" y="1786151"/>
          <a:ext cx="3525914" cy="169864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Code Changes</a:t>
          </a:r>
        </a:p>
      </dsp:txBody>
      <dsp:txXfrm>
        <a:off x="374620" y="1869072"/>
        <a:ext cx="3360072" cy="1532803"/>
      </dsp:txXfrm>
    </dsp:sp>
    <dsp:sp modelId="{E2AAA218-D295-4B25-AC45-5B152E07D280}">
      <dsp:nvSpPr>
        <dsp:cNvPr id="0" name=""/>
        <dsp:cNvSpPr/>
      </dsp:nvSpPr>
      <dsp:spPr>
        <a:xfrm rot="5400000">
          <a:off x="6790878" y="766329"/>
          <a:ext cx="1358916" cy="7305446"/>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Ensure you are on the latest service pack and CU to take advantage of all improvements</a:t>
          </a:r>
        </a:p>
        <a:p>
          <a:pPr marL="171450" lvl="1" indent="-171450" algn="l" defTabSz="800100">
            <a:lnSpc>
              <a:spcPct val="90000"/>
            </a:lnSpc>
            <a:spcBef>
              <a:spcPct val="0"/>
            </a:spcBef>
            <a:spcAft>
              <a:spcPct val="15000"/>
            </a:spcAft>
            <a:buChar char="•"/>
          </a:pPr>
          <a:r>
            <a:rPr lang="en-US" sz="1800" kern="1200" dirty="0"/>
            <a:t>If PFS and metadata contention is severe, consider upgrading to SQL Server 2019</a:t>
          </a:r>
        </a:p>
      </dsp:txBody>
      <dsp:txXfrm rot="-5400000">
        <a:off x="3817614" y="3805931"/>
        <a:ext cx="7239109" cy="1226242"/>
      </dsp:txXfrm>
    </dsp:sp>
    <dsp:sp modelId="{B7498EE1-B191-480B-98E8-2F0B9DA42F02}">
      <dsp:nvSpPr>
        <dsp:cNvPr id="0" name=""/>
        <dsp:cNvSpPr/>
      </dsp:nvSpPr>
      <dsp:spPr>
        <a:xfrm>
          <a:off x="291699" y="3569729"/>
          <a:ext cx="3525914" cy="169864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Version</a:t>
          </a:r>
        </a:p>
      </dsp:txBody>
      <dsp:txXfrm>
        <a:off x="374620" y="3652650"/>
        <a:ext cx="3360072" cy="153280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54DB8C-1467-4A93-9284-0E8B3ED91A41}">
      <dsp:nvSpPr>
        <dsp:cNvPr id="0" name=""/>
        <dsp:cNvSpPr/>
      </dsp:nvSpPr>
      <dsp:spPr>
        <a:xfrm>
          <a:off x="0" y="26304"/>
          <a:ext cx="10724225" cy="9734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dirty="0"/>
            <a:t>Setup adds multiple TempDB data files during a new instance installation. </a:t>
          </a:r>
          <a:endParaRPr lang="en-US" sz="2400" kern="1200" dirty="0"/>
        </a:p>
      </dsp:txBody>
      <dsp:txXfrm>
        <a:off x="47519" y="73823"/>
        <a:ext cx="10629187" cy="878402"/>
      </dsp:txXfrm>
    </dsp:sp>
    <dsp:sp modelId="{DF3C41E8-052E-48D8-99BF-A87B6B44A1DC}">
      <dsp:nvSpPr>
        <dsp:cNvPr id="0" name=""/>
        <dsp:cNvSpPr/>
      </dsp:nvSpPr>
      <dsp:spPr>
        <a:xfrm>
          <a:off x="0" y="999744"/>
          <a:ext cx="10724225"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0494"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b="0" i="0" kern="1200" baseline="0" dirty="0"/>
            <a:t>By default, setup adds as many TempDB data files as the logical processor count or eight, whichever is lower.</a:t>
          </a:r>
          <a:endParaRPr lang="en-US" sz="2400" kern="1200" dirty="0"/>
        </a:p>
      </dsp:txBody>
      <dsp:txXfrm>
        <a:off x="0" y="999744"/>
        <a:ext cx="10724225" cy="861120"/>
      </dsp:txXfrm>
    </dsp:sp>
    <dsp:sp modelId="{279A16C1-3BAF-481C-8853-3E280383C2C1}">
      <dsp:nvSpPr>
        <dsp:cNvPr id="0" name=""/>
        <dsp:cNvSpPr/>
      </dsp:nvSpPr>
      <dsp:spPr>
        <a:xfrm>
          <a:off x="0" y="1860864"/>
          <a:ext cx="10724225" cy="9734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Trace Flags 1117 and 1118 is enabled by default</a:t>
          </a:r>
        </a:p>
      </dsp:txBody>
      <dsp:txXfrm>
        <a:off x="47519" y="1908383"/>
        <a:ext cx="10629187" cy="878402"/>
      </dsp:txXfrm>
    </dsp:sp>
    <dsp:sp modelId="{61880028-CB64-4334-9E57-A146E9D06599}">
      <dsp:nvSpPr>
        <dsp:cNvPr id="0" name=""/>
        <dsp:cNvSpPr/>
      </dsp:nvSpPr>
      <dsp:spPr>
        <a:xfrm>
          <a:off x="0" y="2834304"/>
          <a:ext cx="10724225" cy="1237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0494"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b="0" i="0" kern="1200" baseline="0" dirty="0"/>
            <a:t>When there are multiple TempDB data files, all files </a:t>
          </a:r>
          <a:r>
            <a:rPr lang="en-US" sz="2400" b="0" i="0" kern="1200" baseline="0" dirty="0" err="1"/>
            <a:t>autogrow</a:t>
          </a:r>
          <a:r>
            <a:rPr lang="en-US" sz="2400" b="0" i="0" kern="1200" baseline="0" dirty="0"/>
            <a:t> at the same time and by the same amount, depending on growth settings..</a:t>
          </a:r>
          <a:endParaRPr lang="en-US" sz="2400" kern="1200" dirty="0"/>
        </a:p>
        <a:p>
          <a:pPr marL="228600" lvl="1" indent="-228600" algn="l" defTabSz="1066800">
            <a:lnSpc>
              <a:spcPct val="90000"/>
            </a:lnSpc>
            <a:spcBef>
              <a:spcPct val="0"/>
            </a:spcBef>
            <a:spcAft>
              <a:spcPct val="20000"/>
            </a:spcAft>
            <a:buChar char="•"/>
          </a:pPr>
          <a:r>
            <a:rPr lang="en-US" sz="2400" b="0" i="0" kern="1200" baseline="0" dirty="0"/>
            <a:t>All allocations in TempDB use uniform extents. </a:t>
          </a:r>
          <a:endParaRPr lang="en-US" sz="2400" kern="1200" dirty="0"/>
        </a:p>
      </dsp:txBody>
      <dsp:txXfrm>
        <a:off x="0" y="2834304"/>
        <a:ext cx="10724225" cy="1237860"/>
      </dsp:txXfrm>
    </dsp:sp>
    <dsp:sp modelId="{740C2F51-1AFC-4160-AE2E-F2A55DD8153D}">
      <dsp:nvSpPr>
        <dsp:cNvPr id="0" name=""/>
        <dsp:cNvSpPr/>
      </dsp:nvSpPr>
      <dsp:spPr>
        <a:xfrm>
          <a:off x="0" y="4072164"/>
          <a:ext cx="10724225" cy="9734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baseline="0"/>
            <a:t>For the primary filegroup, the AUTOGROW_ALL_FILES property is turned on and the property can't be modified.</a:t>
          </a:r>
          <a:endParaRPr lang="en-US" sz="2000" kern="1200"/>
        </a:p>
      </dsp:txBody>
      <dsp:txXfrm>
        <a:off x="47519" y="4119683"/>
        <a:ext cx="10629187" cy="87840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1B7A6-CFED-4974-8D4C-709191FC3287}">
      <dsp:nvSpPr>
        <dsp:cNvPr id="0" name=""/>
        <dsp:cNvSpPr/>
      </dsp:nvSpPr>
      <dsp:spPr>
        <a:xfrm>
          <a:off x="0" y="9067"/>
          <a:ext cx="11233211" cy="7979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Default Changes to reduce TempDB contention</a:t>
          </a:r>
        </a:p>
      </dsp:txBody>
      <dsp:txXfrm>
        <a:off x="38952" y="48019"/>
        <a:ext cx="11155307" cy="720036"/>
      </dsp:txXfrm>
    </dsp:sp>
    <dsp:sp modelId="{B5506A86-BD33-4663-8145-B0EAB3F0EBE2}">
      <dsp:nvSpPr>
        <dsp:cNvPr id="0" name=""/>
        <dsp:cNvSpPr/>
      </dsp:nvSpPr>
      <dsp:spPr>
        <a:xfrm>
          <a:off x="0" y="807007"/>
          <a:ext cx="11233211" cy="1796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6654"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Concurrent PFS updates</a:t>
          </a:r>
        </a:p>
        <a:p>
          <a:pPr marL="228600" lvl="1" indent="-228600" algn="l" defTabSz="1066800">
            <a:lnSpc>
              <a:spcPct val="90000"/>
            </a:lnSpc>
            <a:spcBef>
              <a:spcPct val="0"/>
            </a:spcBef>
            <a:spcAft>
              <a:spcPct val="20000"/>
            </a:spcAft>
            <a:buChar char="•"/>
          </a:pPr>
          <a:r>
            <a:rPr lang="en-US" sz="2400" kern="1200" dirty="0"/>
            <a:t>Temp table cache improvements</a:t>
          </a:r>
        </a:p>
        <a:p>
          <a:pPr marL="457200" lvl="2" indent="-228600" algn="l" defTabSz="1066800">
            <a:lnSpc>
              <a:spcPct val="90000"/>
            </a:lnSpc>
            <a:spcBef>
              <a:spcPct val="0"/>
            </a:spcBef>
            <a:spcAft>
              <a:spcPct val="20000"/>
            </a:spcAft>
            <a:buChar char="•"/>
          </a:pPr>
          <a:r>
            <a:rPr lang="en-US" sz="2400" kern="1200" dirty="0"/>
            <a:t>Partitioning cache objects</a:t>
          </a:r>
        </a:p>
        <a:p>
          <a:pPr marL="457200" lvl="2" indent="-228600" algn="l" defTabSz="1066800">
            <a:lnSpc>
              <a:spcPct val="90000"/>
            </a:lnSpc>
            <a:spcBef>
              <a:spcPct val="0"/>
            </a:spcBef>
            <a:spcAft>
              <a:spcPct val="20000"/>
            </a:spcAft>
            <a:buChar char="•"/>
          </a:pPr>
          <a:r>
            <a:rPr lang="en-US" sz="2400" kern="1200" dirty="0"/>
            <a:t>Optimizing cache lookups</a:t>
          </a:r>
        </a:p>
      </dsp:txBody>
      <dsp:txXfrm>
        <a:off x="0" y="807007"/>
        <a:ext cx="11233211" cy="1796760"/>
      </dsp:txXfrm>
    </dsp:sp>
    <dsp:sp modelId="{C6E835C1-CAA7-4C71-892C-77159276F6BE}">
      <dsp:nvSpPr>
        <dsp:cNvPr id="0" name=""/>
        <dsp:cNvSpPr/>
      </dsp:nvSpPr>
      <dsp:spPr>
        <a:xfrm>
          <a:off x="0" y="2603768"/>
          <a:ext cx="11233211" cy="7979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Memory-optimized metadata tables</a:t>
          </a:r>
        </a:p>
      </dsp:txBody>
      <dsp:txXfrm>
        <a:off x="38952" y="2642720"/>
        <a:ext cx="11155307" cy="720036"/>
      </dsp:txXfrm>
    </dsp:sp>
    <dsp:sp modelId="{F4F491F2-8310-4EDC-83BE-3E4CB6BFF77F}">
      <dsp:nvSpPr>
        <dsp:cNvPr id="0" name=""/>
        <dsp:cNvSpPr/>
      </dsp:nvSpPr>
      <dsp:spPr>
        <a:xfrm>
          <a:off x="0" y="3401708"/>
          <a:ext cx="11233211" cy="1796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6654"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Key system tables become SCHEMA_ONLY memory optimized tables</a:t>
          </a:r>
        </a:p>
        <a:p>
          <a:pPr marL="457200" lvl="2" indent="-228600" algn="l" defTabSz="1066800">
            <a:lnSpc>
              <a:spcPct val="90000"/>
            </a:lnSpc>
            <a:spcBef>
              <a:spcPct val="0"/>
            </a:spcBef>
            <a:spcAft>
              <a:spcPct val="20000"/>
            </a:spcAft>
            <a:buChar char="•"/>
          </a:pPr>
          <a:r>
            <a:rPr lang="en-US" sz="2400" kern="1200" dirty="0"/>
            <a:t>Creates Latch free and Lock free structures</a:t>
          </a:r>
        </a:p>
        <a:p>
          <a:pPr marL="228600" lvl="1" indent="-228600" algn="l" defTabSz="1066800">
            <a:lnSpc>
              <a:spcPct val="90000"/>
            </a:lnSpc>
            <a:spcBef>
              <a:spcPct val="0"/>
            </a:spcBef>
            <a:spcAft>
              <a:spcPct val="20000"/>
            </a:spcAft>
            <a:buChar char="•"/>
          </a:pPr>
          <a:r>
            <a:rPr lang="en-US" sz="2400" kern="1200" dirty="0"/>
            <a:t>Turn on with ALTER SERVER CONFIGURATION</a:t>
          </a:r>
        </a:p>
        <a:p>
          <a:pPr marL="228600" lvl="1" indent="-228600" algn="l" defTabSz="1066800">
            <a:lnSpc>
              <a:spcPct val="90000"/>
            </a:lnSpc>
            <a:spcBef>
              <a:spcPct val="0"/>
            </a:spcBef>
            <a:spcAft>
              <a:spcPct val="20000"/>
            </a:spcAft>
            <a:buChar char="•"/>
          </a:pPr>
          <a:r>
            <a:rPr lang="en-US" sz="2400" kern="1200" dirty="0"/>
            <a:t>This is NOT user data just metadata so memory requirements small</a:t>
          </a:r>
        </a:p>
      </dsp:txBody>
      <dsp:txXfrm>
        <a:off x="0" y="3401708"/>
        <a:ext cx="11233211" cy="1796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353F1-7AED-497D-9A14-F4A6E6C20B7E}">
      <dsp:nvSpPr>
        <dsp:cNvPr id="0" name=""/>
        <dsp:cNvSpPr/>
      </dsp:nvSpPr>
      <dsp:spPr>
        <a:xfrm>
          <a:off x="0" y="13216"/>
          <a:ext cx="11049000" cy="710775"/>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chemeClr val="bg1"/>
              </a:solidFill>
              <a:latin typeface="Segoe UI Light" panose="020B0502040204020203" pitchFamily="34" charset="0"/>
              <a:ea typeface="+mn-ea"/>
              <a:cs typeface="Segoe UI Light" panose="020B0502040204020203" pitchFamily="34" charset="0"/>
            </a:rPr>
            <a:t>Persisted Version Store</a:t>
          </a:r>
        </a:p>
      </dsp:txBody>
      <dsp:txXfrm>
        <a:off x="34697" y="47913"/>
        <a:ext cx="10979606" cy="641381"/>
      </dsp:txXfrm>
    </dsp:sp>
    <dsp:sp modelId="{1F779BC6-583D-4D77-81A2-D45EC8549D95}">
      <dsp:nvSpPr>
        <dsp:cNvPr id="0" name=""/>
        <dsp:cNvSpPr/>
      </dsp:nvSpPr>
      <dsp:spPr>
        <a:xfrm>
          <a:off x="0" y="723992"/>
          <a:ext cx="11049000" cy="251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806"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Persists </a:t>
          </a: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row versions in the database itself rather than TempDB.</a:t>
          </a:r>
        </a:p>
        <a:p>
          <a:pPr marL="228600" lvl="1" indent="-228600" algn="l" defTabSz="1066800">
            <a:lnSpc>
              <a:spcPct val="90000"/>
            </a:lnSpc>
            <a:spcBef>
              <a:spcPct val="0"/>
            </a:spcBef>
            <a:spcAft>
              <a:spcPct val="20000"/>
            </a:spcAft>
            <a:buChar char="•"/>
          </a:pP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The version can be stored in-row or off-row within the database, it will vary according to the row size;</a:t>
          </a:r>
        </a:p>
        <a:p>
          <a:pPr marL="228600" lvl="1" indent="-228600" algn="l" defTabSz="1066800">
            <a:lnSpc>
              <a:spcPct val="90000"/>
            </a:lnSpc>
            <a:spcBef>
              <a:spcPct val="0"/>
            </a:spcBef>
            <a:spcAft>
              <a:spcPct val="20000"/>
            </a:spcAft>
            <a:buChar char="•"/>
          </a:pP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Versions have the previous state of the data and the Transact-ID of the version;</a:t>
          </a:r>
        </a:p>
        <a:p>
          <a:pPr marL="228600" lvl="1" indent="-228600" algn="l" defTabSz="1066800">
            <a:lnSpc>
              <a:spcPct val="90000"/>
            </a:lnSpc>
            <a:spcBef>
              <a:spcPct val="0"/>
            </a:spcBef>
            <a:spcAft>
              <a:spcPct val="20000"/>
            </a:spcAft>
            <a:buChar char="•"/>
          </a:pP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Fast UNDO, instead of rollback the active transactions (traditional recovery process) they are just marked as ABORTED.</a:t>
          </a:r>
        </a:p>
      </dsp:txBody>
      <dsp:txXfrm>
        <a:off x="0" y="723992"/>
        <a:ext cx="11049000" cy="25150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8E18A-4AC4-46E8-B781-B66062BE5ECC}">
      <dsp:nvSpPr>
        <dsp:cNvPr id="0" name=""/>
        <dsp:cNvSpPr/>
      </dsp:nvSpPr>
      <dsp:spPr>
        <a:xfrm>
          <a:off x="0" y="224829"/>
          <a:ext cx="11049000" cy="716040"/>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spc="-100" dirty="0">
              <a:ln w="3175">
                <a:noFill/>
              </a:ln>
              <a:solidFill>
                <a:schemeClr val="bg1"/>
              </a:solidFill>
              <a:latin typeface="Segoe UI Light" panose="020B0502040204020203" pitchFamily="34" charset="0"/>
              <a:ea typeface="+mn-ea"/>
              <a:cs typeface="Segoe UI Light" panose="020B0502040204020203" pitchFamily="34" charset="0"/>
            </a:rPr>
            <a:t>Logical Revert</a:t>
          </a:r>
          <a:endParaRPr lang="en-US" sz="2800" kern="1200" dirty="0">
            <a:solidFill>
              <a:schemeClr val="bg1"/>
            </a:solidFill>
          </a:endParaRPr>
        </a:p>
      </dsp:txBody>
      <dsp:txXfrm>
        <a:off x="34954" y="259783"/>
        <a:ext cx="10979092" cy="646132"/>
      </dsp:txXfrm>
    </dsp:sp>
    <dsp:sp modelId="{A6FD5CD7-6955-45EA-B126-E4975672FC5A}">
      <dsp:nvSpPr>
        <dsp:cNvPr id="0" name=""/>
        <dsp:cNvSpPr/>
      </dsp:nvSpPr>
      <dsp:spPr>
        <a:xfrm>
          <a:off x="0" y="940869"/>
          <a:ext cx="11049000" cy="208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806"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Asynchronous process that performs row-level version-based Undo;</a:t>
          </a:r>
          <a:endParaRPr lang="en-US" sz="28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endParaRPr>
        </a:p>
        <a:p>
          <a:pPr marL="285750" lvl="1" indent="-285750" algn="l" defTabSz="1244600">
            <a:lnSpc>
              <a:spcPct val="90000"/>
            </a:lnSpc>
            <a:spcBef>
              <a:spcPct val="0"/>
            </a:spcBef>
            <a:spcAft>
              <a:spcPct val="20000"/>
            </a:spcAft>
            <a:buChar char="•"/>
          </a:pPr>
          <a:r>
            <a:rPr lang="en-US" sz="28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Keeps track of all aborted transactions;</a:t>
          </a:r>
        </a:p>
        <a:p>
          <a:pPr marL="285750" lvl="1" indent="-285750" algn="l" defTabSz="1244600">
            <a:lnSpc>
              <a:spcPct val="90000"/>
            </a:lnSpc>
            <a:spcBef>
              <a:spcPct val="0"/>
            </a:spcBef>
            <a:spcAft>
              <a:spcPct val="20000"/>
            </a:spcAft>
            <a:buChar char="•"/>
          </a:pPr>
          <a:r>
            <a:rPr lang="en-US" sz="2800" kern="120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Performs rollback using PVS for all user transactions;</a:t>
          </a:r>
          <a:endParaRPr lang="en-US" sz="28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endParaRPr>
        </a:p>
        <a:p>
          <a:pPr marL="285750" lvl="1" indent="-285750" algn="l" defTabSz="1244600">
            <a:lnSpc>
              <a:spcPct val="90000"/>
            </a:lnSpc>
            <a:spcBef>
              <a:spcPct val="0"/>
            </a:spcBef>
            <a:spcAft>
              <a:spcPct val="20000"/>
            </a:spcAft>
            <a:buChar char="•"/>
          </a:pPr>
          <a:r>
            <a:rPr lang="en-US" sz="28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Release all locks immediately after transaction abort.</a:t>
          </a:r>
        </a:p>
      </dsp:txBody>
      <dsp:txXfrm>
        <a:off x="0" y="940869"/>
        <a:ext cx="11049000" cy="20865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8E18A-4AC4-46E8-B781-B66062BE5ECC}">
      <dsp:nvSpPr>
        <dsp:cNvPr id="0" name=""/>
        <dsp:cNvSpPr/>
      </dsp:nvSpPr>
      <dsp:spPr>
        <a:xfrm>
          <a:off x="0" y="13216"/>
          <a:ext cx="11049000" cy="710775"/>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spc="-100" dirty="0">
              <a:ln w="3175">
                <a:noFill/>
              </a:ln>
              <a:solidFill>
                <a:schemeClr val="bg1"/>
              </a:solidFill>
              <a:latin typeface="Segoe UI Light" panose="020B0502040204020203" pitchFamily="34" charset="0"/>
              <a:ea typeface="+mn-ea"/>
              <a:cs typeface="Segoe UI Light" panose="020B0502040204020203" pitchFamily="34" charset="0"/>
            </a:rPr>
            <a:t>sLog</a:t>
          </a:r>
          <a:endParaRPr lang="en-US" sz="2800" b="1" kern="1200" dirty="0">
            <a:solidFill>
              <a:schemeClr val="bg1"/>
            </a:solidFill>
          </a:endParaRPr>
        </a:p>
      </dsp:txBody>
      <dsp:txXfrm>
        <a:off x="34697" y="47913"/>
        <a:ext cx="10979606" cy="641381"/>
      </dsp:txXfrm>
    </dsp:sp>
    <dsp:sp modelId="{A6FD5CD7-6955-45EA-B126-E4975672FC5A}">
      <dsp:nvSpPr>
        <dsp:cNvPr id="0" name=""/>
        <dsp:cNvSpPr/>
      </dsp:nvSpPr>
      <dsp:spPr>
        <a:xfrm>
          <a:off x="0" y="723992"/>
          <a:ext cx="11049000" cy="251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806"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Secondary in-memory log stream that stores log records for non-versioned operations (e.g.: metadata cache invalidation, lock acquisitions);</a:t>
          </a:r>
        </a:p>
        <a:p>
          <a:pPr marL="228600" lvl="1" indent="-228600" algn="l" defTabSz="1066800">
            <a:lnSpc>
              <a:spcPct val="90000"/>
            </a:lnSpc>
            <a:spcBef>
              <a:spcPct val="0"/>
            </a:spcBef>
            <a:spcAft>
              <a:spcPct val="20000"/>
            </a:spcAft>
            <a:buChar char="•"/>
          </a:pP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Persisted on disk by been serialized during SQL checkpoint;</a:t>
          </a:r>
        </a:p>
        <a:p>
          <a:pPr marL="228600" lvl="1" indent="-228600" algn="l" defTabSz="1066800">
            <a:lnSpc>
              <a:spcPct val="90000"/>
            </a:lnSpc>
            <a:spcBef>
              <a:spcPct val="0"/>
            </a:spcBef>
            <a:spcAft>
              <a:spcPct val="20000"/>
            </a:spcAft>
            <a:buChar char="•"/>
          </a:pP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Is periodically truncated as transactions commits;</a:t>
          </a:r>
        </a:p>
        <a:p>
          <a:pPr marL="228600" lvl="1" indent="-228600" algn="l" defTabSz="1066800">
            <a:lnSpc>
              <a:spcPct val="90000"/>
            </a:lnSpc>
            <a:spcBef>
              <a:spcPct val="0"/>
            </a:spcBef>
            <a:spcAft>
              <a:spcPct val="20000"/>
            </a:spcAft>
            <a:buChar char="•"/>
          </a:pP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It accelerates the redo and undo by processing only the non-versioned operations;</a:t>
          </a:r>
        </a:p>
      </dsp:txBody>
      <dsp:txXfrm>
        <a:off x="0" y="723992"/>
        <a:ext cx="11049000" cy="25150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8E18A-4AC4-46E8-B781-B66062BE5ECC}">
      <dsp:nvSpPr>
        <dsp:cNvPr id="0" name=""/>
        <dsp:cNvSpPr/>
      </dsp:nvSpPr>
      <dsp:spPr>
        <a:xfrm>
          <a:off x="0" y="295310"/>
          <a:ext cx="11049000" cy="1104480"/>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spc="-100" dirty="0">
              <a:ln w="3175">
                <a:noFill/>
              </a:ln>
              <a:solidFill>
                <a:schemeClr val="bg1"/>
              </a:solidFill>
              <a:latin typeface="Segoe UI Light" panose="020B0502040204020203" pitchFamily="34" charset="0"/>
              <a:ea typeface="+mn-ea"/>
              <a:cs typeface="Segoe UI Light" panose="020B0502040204020203" pitchFamily="34" charset="0"/>
            </a:rPr>
            <a:t>Cleaner</a:t>
          </a:r>
          <a:endParaRPr lang="en-US" sz="2800" b="1" kern="1200" dirty="0">
            <a:solidFill>
              <a:schemeClr val="bg1"/>
            </a:solidFill>
          </a:endParaRPr>
        </a:p>
      </dsp:txBody>
      <dsp:txXfrm>
        <a:off x="53916" y="349226"/>
        <a:ext cx="10941168" cy="996648"/>
      </dsp:txXfrm>
    </dsp:sp>
    <dsp:sp modelId="{A6FD5CD7-6955-45EA-B126-E4975672FC5A}">
      <dsp:nvSpPr>
        <dsp:cNvPr id="0" name=""/>
        <dsp:cNvSpPr/>
      </dsp:nvSpPr>
      <dsp:spPr>
        <a:xfrm>
          <a:off x="0" y="1399790"/>
          <a:ext cx="11049000" cy="1557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806" tIns="74930" rIns="419608" bIns="74930" numCol="1" spcCol="1270" anchor="t" anchorCtr="0">
          <a:noAutofit/>
        </a:bodyPr>
        <a:lstStyle/>
        <a:p>
          <a:pPr marL="285750" lvl="1" indent="-285750" algn="l" defTabSz="2044700">
            <a:lnSpc>
              <a:spcPct val="90000"/>
            </a:lnSpc>
            <a:spcBef>
              <a:spcPct val="0"/>
            </a:spcBef>
            <a:spcAft>
              <a:spcPct val="20000"/>
            </a:spcAft>
            <a:buChar char="•"/>
          </a:pPr>
          <a:r>
            <a:rPr lang="en-US" sz="46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Asynchronous process that periodically cleans row versions that are not needed. </a:t>
          </a:r>
        </a:p>
      </dsp:txBody>
      <dsp:txXfrm>
        <a:off x="0" y="1399790"/>
        <a:ext cx="11049000" cy="15571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C0A8F-1A2C-4E58-BB44-FA5A0B664AB3}">
      <dsp:nvSpPr>
        <dsp:cNvPr id="0" name=""/>
        <dsp:cNvSpPr/>
      </dsp:nvSpPr>
      <dsp:spPr>
        <a:xfrm>
          <a:off x="0" y="713327"/>
          <a:ext cx="4459907" cy="11255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Volume: Quantity of generated and stored data </a:t>
          </a:r>
        </a:p>
      </dsp:txBody>
      <dsp:txXfrm>
        <a:off x="54944" y="768271"/>
        <a:ext cx="4350019" cy="1015652"/>
      </dsp:txXfrm>
    </dsp:sp>
    <dsp:sp modelId="{72B75DA0-68F8-47F0-A028-9A202CD15D23}">
      <dsp:nvSpPr>
        <dsp:cNvPr id="0" name=""/>
        <dsp:cNvSpPr/>
      </dsp:nvSpPr>
      <dsp:spPr>
        <a:xfrm>
          <a:off x="0" y="1913747"/>
          <a:ext cx="4459907" cy="11255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Variety: The type and nature of data</a:t>
          </a:r>
        </a:p>
      </dsp:txBody>
      <dsp:txXfrm>
        <a:off x="54944" y="1968691"/>
        <a:ext cx="4350019" cy="1015652"/>
      </dsp:txXfrm>
    </dsp:sp>
    <dsp:sp modelId="{6FE50044-1317-464E-B541-4070A089E774}">
      <dsp:nvSpPr>
        <dsp:cNvPr id="0" name=""/>
        <dsp:cNvSpPr/>
      </dsp:nvSpPr>
      <dsp:spPr>
        <a:xfrm>
          <a:off x="0" y="3114167"/>
          <a:ext cx="4459907" cy="11255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Velocity: Speed at the data is generated and processed.</a:t>
          </a:r>
        </a:p>
      </dsp:txBody>
      <dsp:txXfrm>
        <a:off x="54944" y="3169111"/>
        <a:ext cx="4350019" cy="10156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144BC-FC65-45A6-B0E7-3023BFE72E9C}">
      <dsp:nvSpPr>
        <dsp:cNvPr id="0" name=""/>
        <dsp:cNvSpPr/>
      </dsp:nvSpPr>
      <dsp:spPr>
        <a:xfrm>
          <a:off x="0" y="47708"/>
          <a:ext cx="10576463" cy="6692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The Problem</a:t>
          </a:r>
          <a:endParaRPr lang="en-US" sz="2600" kern="1200"/>
        </a:p>
      </dsp:txBody>
      <dsp:txXfrm>
        <a:off x="32670" y="80378"/>
        <a:ext cx="10511123" cy="603900"/>
      </dsp:txXfrm>
    </dsp:sp>
    <dsp:sp modelId="{A5173813-CE57-4FF6-B024-E4480E6D3524}">
      <dsp:nvSpPr>
        <dsp:cNvPr id="0" name=""/>
        <dsp:cNvSpPr/>
      </dsp:nvSpPr>
      <dsp:spPr>
        <a:xfrm>
          <a:off x="0" y="716948"/>
          <a:ext cx="10576463" cy="150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580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accent5"/>
              </a:solidFill>
            </a:rPr>
            <a:t>Customers want to integrate with Big Data and other data sources easily</a:t>
          </a:r>
        </a:p>
        <a:p>
          <a:pPr marL="228600" lvl="1" indent="-228600" algn="l" defTabSz="889000">
            <a:lnSpc>
              <a:spcPct val="90000"/>
            </a:lnSpc>
            <a:spcBef>
              <a:spcPct val="0"/>
            </a:spcBef>
            <a:spcAft>
              <a:spcPct val="20000"/>
            </a:spcAft>
            <a:buChar char="•"/>
          </a:pPr>
          <a:r>
            <a:rPr lang="en-US" sz="2000" kern="1200" dirty="0">
              <a:solidFill>
                <a:schemeClr val="accent5"/>
              </a:solidFill>
            </a:rPr>
            <a:t>Polybase is not simple to setup, configure, maintain, and scale elastically</a:t>
          </a:r>
        </a:p>
        <a:p>
          <a:pPr marL="228600" lvl="1" indent="-228600" algn="l" defTabSz="889000">
            <a:lnSpc>
              <a:spcPct val="90000"/>
            </a:lnSpc>
            <a:spcBef>
              <a:spcPct val="0"/>
            </a:spcBef>
            <a:spcAft>
              <a:spcPct val="20000"/>
            </a:spcAft>
            <a:buChar char="•"/>
          </a:pPr>
          <a:r>
            <a:rPr lang="en-US" sz="2000" kern="1200" dirty="0">
              <a:solidFill>
                <a:schemeClr val="accent5"/>
              </a:solidFill>
            </a:rPr>
            <a:t>Customers may not have a Hadoop cluster or want to build one</a:t>
          </a:r>
        </a:p>
        <a:p>
          <a:pPr marL="228600" lvl="1" indent="-228600" algn="l" defTabSz="889000">
            <a:lnSpc>
              <a:spcPct val="90000"/>
            </a:lnSpc>
            <a:spcBef>
              <a:spcPct val="0"/>
            </a:spcBef>
            <a:spcAft>
              <a:spcPct val="20000"/>
            </a:spcAft>
            <a:buChar char="•"/>
          </a:pPr>
          <a:r>
            <a:rPr lang="en-US" sz="2000" kern="1200" dirty="0">
              <a:solidFill>
                <a:schemeClr val="accent5"/>
              </a:solidFill>
            </a:rPr>
            <a:t>Polybase “classic” (MapReduce) could be better</a:t>
          </a:r>
        </a:p>
      </dsp:txBody>
      <dsp:txXfrm>
        <a:off x="0" y="716948"/>
        <a:ext cx="10576463" cy="1506960"/>
      </dsp:txXfrm>
    </dsp:sp>
    <dsp:sp modelId="{465C8E2C-FBCC-428B-B0F7-6EEFD2024683}">
      <dsp:nvSpPr>
        <dsp:cNvPr id="0" name=""/>
        <dsp:cNvSpPr/>
      </dsp:nvSpPr>
      <dsp:spPr>
        <a:xfrm>
          <a:off x="0" y="2223908"/>
          <a:ext cx="10576463" cy="6692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The </a:t>
          </a:r>
          <a:r>
            <a:rPr lang="en-US" sz="2600" b="1" kern="1200" dirty="0"/>
            <a:t>Solution</a:t>
          </a:r>
          <a:endParaRPr lang="en-US" sz="2600" kern="1200" dirty="0"/>
        </a:p>
      </dsp:txBody>
      <dsp:txXfrm>
        <a:off x="32670" y="2256578"/>
        <a:ext cx="10511123" cy="603900"/>
      </dsp:txXfrm>
    </dsp:sp>
    <dsp:sp modelId="{45DCAA88-93A7-4B38-A522-673BE7A85EFF}">
      <dsp:nvSpPr>
        <dsp:cNvPr id="0" name=""/>
        <dsp:cNvSpPr/>
      </dsp:nvSpPr>
      <dsp:spPr>
        <a:xfrm>
          <a:off x="0" y="2893148"/>
          <a:ext cx="10576463" cy="2260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580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accent5"/>
              </a:solidFill>
            </a:rPr>
            <a:t>Kubernetes and containers to deploy and scale elastically</a:t>
          </a:r>
        </a:p>
        <a:p>
          <a:pPr marL="228600" lvl="1" indent="-228600" algn="l" defTabSz="889000">
            <a:lnSpc>
              <a:spcPct val="90000"/>
            </a:lnSpc>
            <a:spcBef>
              <a:spcPct val="0"/>
            </a:spcBef>
            <a:spcAft>
              <a:spcPct val="20000"/>
            </a:spcAft>
            <a:buChar char="•"/>
          </a:pPr>
          <a:r>
            <a:rPr lang="en-US" sz="2000" kern="1200" dirty="0">
              <a:solidFill>
                <a:schemeClr val="accent5"/>
              </a:solidFill>
            </a:rPr>
            <a:t>Everything pre-installed including HDFS cluster</a:t>
          </a:r>
        </a:p>
        <a:p>
          <a:pPr marL="228600" lvl="1" indent="-228600" algn="l" defTabSz="889000">
            <a:lnSpc>
              <a:spcPct val="90000"/>
            </a:lnSpc>
            <a:spcBef>
              <a:spcPct val="0"/>
            </a:spcBef>
            <a:spcAft>
              <a:spcPct val="20000"/>
            </a:spcAft>
            <a:buChar char="•"/>
          </a:pPr>
          <a:r>
            <a:rPr lang="en-US" sz="2000" kern="1200" dirty="0">
              <a:solidFill>
                <a:schemeClr val="accent5"/>
              </a:solidFill>
            </a:rPr>
            <a:t>Build a control plane to help manage and monitor</a:t>
          </a:r>
        </a:p>
        <a:p>
          <a:pPr marL="228600" lvl="1" indent="-228600" algn="l" defTabSz="889000">
            <a:lnSpc>
              <a:spcPct val="90000"/>
            </a:lnSpc>
            <a:spcBef>
              <a:spcPct val="0"/>
            </a:spcBef>
            <a:spcAft>
              <a:spcPct val="20000"/>
            </a:spcAft>
            <a:buChar char="•"/>
          </a:pPr>
          <a:r>
            <a:rPr lang="en-US" sz="2000" kern="1200" dirty="0">
              <a:solidFill>
                <a:schemeClr val="accent5"/>
              </a:solidFill>
            </a:rPr>
            <a:t>Enhance SQL Server to read from HDFS natively</a:t>
          </a:r>
        </a:p>
        <a:p>
          <a:pPr marL="228600" lvl="1" indent="-228600" algn="l" defTabSz="889000">
            <a:lnSpc>
              <a:spcPct val="90000"/>
            </a:lnSpc>
            <a:spcBef>
              <a:spcPct val="0"/>
            </a:spcBef>
            <a:spcAft>
              <a:spcPct val="20000"/>
            </a:spcAft>
            <a:buChar char="•"/>
          </a:pPr>
          <a:r>
            <a:rPr lang="en-US" sz="2000" kern="1200" dirty="0">
              <a:solidFill>
                <a:schemeClr val="accent5"/>
              </a:solidFill>
            </a:rPr>
            <a:t>Provide a data mart for cached results</a:t>
          </a:r>
        </a:p>
        <a:p>
          <a:pPr marL="228600" lvl="1" indent="-228600" algn="l" defTabSz="889000">
            <a:lnSpc>
              <a:spcPct val="90000"/>
            </a:lnSpc>
            <a:spcBef>
              <a:spcPct val="0"/>
            </a:spcBef>
            <a:spcAft>
              <a:spcPct val="20000"/>
            </a:spcAft>
            <a:buChar char="•"/>
          </a:pPr>
          <a:r>
            <a:rPr lang="en-US" sz="2000" kern="1200" dirty="0">
              <a:solidFill>
                <a:schemeClr val="accent5"/>
              </a:solidFill>
            </a:rPr>
            <a:t>Introduce Spark and Notebooks for Data scientists</a:t>
          </a:r>
        </a:p>
      </dsp:txBody>
      <dsp:txXfrm>
        <a:off x="0" y="2893148"/>
        <a:ext cx="10576463" cy="22604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6194975" y="3143"/>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Intelligent Query Processing</a:t>
          </a:r>
        </a:p>
      </dsp:txBody>
      <dsp:txXfrm>
        <a:off x="6225383" y="33551"/>
        <a:ext cx="1496478" cy="977380"/>
      </dsp:txXfrm>
    </dsp:sp>
    <dsp:sp modelId="{2A969FB1-A0CA-4BCB-9811-B1C2A2D37CF2}">
      <dsp:nvSpPr>
        <dsp:cNvPr id="0" name=""/>
        <dsp:cNvSpPr/>
      </dsp:nvSpPr>
      <dsp:spPr>
        <a:xfrm>
          <a:off x="2924657" y="1041340"/>
          <a:ext cx="4048965" cy="415278"/>
        </a:xfrm>
        <a:custGeom>
          <a:avLst/>
          <a:gdLst/>
          <a:ahLst/>
          <a:cxnLst/>
          <a:rect l="0" t="0" r="0" b="0"/>
          <a:pathLst>
            <a:path>
              <a:moveTo>
                <a:pt x="4048965" y="0"/>
              </a:moveTo>
              <a:lnTo>
                <a:pt x="4048965" y="207639"/>
              </a:lnTo>
              <a:lnTo>
                <a:pt x="0" y="207639"/>
              </a:lnTo>
              <a:lnTo>
                <a:pt x="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AC8CF5E-1D5D-4BBE-AAC6-1A65B9CD9224}">
      <dsp:nvSpPr>
        <dsp:cNvPr id="0" name=""/>
        <dsp:cNvSpPr/>
      </dsp:nvSpPr>
      <dsp:spPr>
        <a:xfrm>
          <a:off x="2146009" y="1456618"/>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Adaptive Query Processing</a:t>
          </a:r>
          <a:endParaRPr lang="en-US" sz="1700" kern="1200" dirty="0"/>
        </a:p>
      </dsp:txBody>
      <dsp:txXfrm>
        <a:off x="2176417" y="1487026"/>
        <a:ext cx="1496478" cy="977380"/>
      </dsp:txXfrm>
    </dsp:sp>
    <dsp:sp modelId="{9B0BC5A7-6A70-41C3-871D-416E6CE7FB15}">
      <dsp:nvSpPr>
        <dsp:cNvPr id="0" name=""/>
        <dsp:cNvSpPr/>
      </dsp:nvSpPr>
      <dsp:spPr>
        <a:xfrm>
          <a:off x="900174" y="2494814"/>
          <a:ext cx="2024482" cy="415278"/>
        </a:xfrm>
        <a:custGeom>
          <a:avLst/>
          <a:gdLst/>
          <a:ahLst/>
          <a:cxnLst/>
          <a:rect l="0" t="0" r="0" b="0"/>
          <a:pathLst>
            <a:path>
              <a:moveTo>
                <a:pt x="2024482" y="0"/>
              </a:moveTo>
              <a:lnTo>
                <a:pt x="2024482" y="207639"/>
              </a:lnTo>
              <a:lnTo>
                <a:pt x="0" y="207639"/>
              </a:lnTo>
              <a:lnTo>
                <a:pt x="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121527"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Adaptive Joins</a:t>
          </a:r>
        </a:p>
      </dsp:txBody>
      <dsp:txXfrm>
        <a:off x="151935" y="2940501"/>
        <a:ext cx="1496478" cy="977380"/>
      </dsp:txXfrm>
    </dsp:sp>
    <dsp:sp modelId="{52433208-80E6-4924-B192-66BA710CE757}">
      <dsp:nvSpPr>
        <dsp:cNvPr id="0" name=""/>
        <dsp:cNvSpPr/>
      </dsp:nvSpPr>
      <dsp:spPr>
        <a:xfrm>
          <a:off x="2878937" y="2494814"/>
          <a:ext cx="91440" cy="415278"/>
        </a:xfrm>
        <a:custGeom>
          <a:avLst/>
          <a:gdLst/>
          <a:ahLst/>
          <a:cxnLst/>
          <a:rect l="0" t="0" r="0" b="0"/>
          <a:pathLst>
            <a:path>
              <a:moveTo>
                <a:pt x="45720" y="0"/>
              </a:moveTo>
              <a:lnTo>
                <a:pt x="4572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146009"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Interleaved Execution</a:t>
          </a:r>
        </a:p>
      </dsp:txBody>
      <dsp:txXfrm>
        <a:off x="2176417" y="2940501"/>
        <a:ext cx="1496478" cy="977380"/>
      </dsp:txXfrm>
    </dsp:sp>
    <dsp:sp modelId="{9F73EFAA-AC05-4F91-9BA5-6E511FAF9278}">
      <dsp:nvSpPr>
        <dsp:cNvPr id="0" name=""/>
        <dsp:cNvSpPr/>
      </dsp:nvSpPr>
      <dsp:spPr>
        <a:xfrm>
          <a:off x="2924657" y="2494814"/>
          <a:ext cx="2024482" cy="415278"/>
        </a:xfrm>
        <a:custGeom>
          <a:avLst/>
          <a:gdLst/>
          <a:ahLst/>
          <a:cxnLst/>
          <a:rect l="0" t="0" r="0" b="0"/>
          <a:pathLst>
            <a:path>
              <a:moveTo>
                <a:pt x="0" y="0"/>
              </a:moveTo>
              <a:lnTo>
                <a:pt x="0" y="207639"/>
              </a:lnTo>
              <a:lnTo>
                <a:pt x="2024482" y="207639"/>
              </a:lnTo>
              <a:lnTo>
                <a:pt x="2024482"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170492"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Memory Grant Feedback</a:t>
          </a:r>
        </a:p>
      </dsp:txBody>
      <dsp:txXfrm>
        <a:off x="4200900" y="2940501"/>
        <a:ext cx="1496478" cy="977380"/>
      </dsp:txXfrm>
    </dsp:sp>
    <dsp:sp modelId="{5690923D-9059-4138-8ACF-90D405019F80}">
      <dsp:nvSpPr>
        <dsp:cNvPr id="0" name=""/>
        <dsp:cNvSpPr/>
      </dsp:nvSpPr>
      <dsp:spPr>
        <a:xfrm>
          <a:off x="3936898" y="3948289"/>
          <a:ext cx="1012241" cy="415278"/>
        </a:xfrm>
        <a:custGeom>
          <a:avLst/>
          <a:gdLst/>
          <a:ahLst/>
          <a:cxnLst/>
          <a:rect l="0" t="0" r="0" b="0"/>
          <a:pathLst>
            <a:path>
              <a:moveTo>
                <a:pt x="1012241" y="0"/>
              </a:moveTo>
              <a:lnTo>
                <a:pt x="1012241" y="207639"/>
              </a:lnTo>
              <a:lnTo>
                <a:pt x="0" y="207639"/>
              </a:lnTo>
              <a:lnTo>
                <a:pt x="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3158251" y="4363567"/>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a:t>
          </a:r>
        </a:p>
      </dsp:txBody>
      <dsp:txXfrm>
        <a:off x="3188659" y="4393975"/>
        <a:ext cx="1496478" cy="977380"/>
      </dsp:txXfrm>
    </dsp:sp>
    <dsp:sp modelId="{5CC0C396-8377-475C-A00D-7F8341A1F477}">
      <dsp:nvSpPr>
        <dsp:cNvPr id="0" name=""/>
        <dsp:cNvSpPr/>
      </dsp:nvSpPr>
      <dsp:spPr>
        <a:xfrm>
          <a:off x="4949139" y="3948289"/>
          <a:ext cx="1012241" cy="415278"/>
        </a:xfrm>
        <a:custGeom>
          <a:avLst/>
          <a:gdLst/>
          <a:ahLst/>
          <a:cxnLst/>
          <a:rect l="0" t="0" r="0" b="0"/>
          <a:pathLst>
            <a:path>
              <a:moveTo>
                <a:pt x="0" y="0"/>
              </a:moveTo>
              <a:lnTo>
                <a:pt x="0" y="207639"/>
              </a:lnTo>
              <a:lnTo>
                <a:pt x="1012241" y="207639"/>
              </a:lnTo>
              <a:lnTo>
                <a:pt x="1012241"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2B5BF8B-57A2-4E22-AA4A-CDE9EE34C77B}">
      <dsp:nvSpPr>
        <dsp:cNvPr id="0" name=""/>
        <dsp:cNvSpPr/>
      </dsp:nvSpPr>
      <dsp:spPr>
        <a:xfrm>
          <a:off x="5182733" y="4363567"/>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Row Mode</a:t>
          </a:r>
        </a:p>
      </dsp:txBody>
      <dsp:txXfrm>
        <a:off x="5213141" y="4393975"/>
        <a:ext cx="1496478" cy="977380"/>
      </dsp:txXfrm>
    </dsp:sp>
    <dsp:sp modelId="{54FE398B-EB4B-4376-8CAD-D5884C340DB3}">
      <dsp:nvSpPr>
        <dsp:cNvPr id="0" name=""/>
        <dsp:cNvSpPr/>
      </dsp:nvSpPr>
      <dsp:spPr>
        <a:xfrm>
          <a:off x="4949139" y="1041340"/>
          <a:ext cx="2024482" cy="415278"/>
        </a:xfrm>
        <a:custGeom>
          <a:avLst/>
          <a:gdLst/>
          <a:ahLst/>
          <a:cxnLst/>
          <a:rect l="0" t="0" r="0" b="0"/>
          <a:pathLst>
            <a:path>
              <a:moveTo>
                <a:pt x="2024482" y="0"/>
              </a:moveTo>
              <a:lnTo>
                <a:pt x="2024482" y="207639"/>
              </a:lnTo>
              <a:lnTo>
                <a:pt x="0" y="207639"/>
              </a:lnTo>
              <a:lnTo>
                <a:pt x="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4170492"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Table Variable Deferred Compilation</a:t>
          </a:r>
        </a:p>
      </dsp:txBody>
      <dsp:txXfrm>
        <a:off x="4200900" y="1487026"/>
        <a:ext cx="1496478" cy="977380"/>
      </dsp:txXfrm>
    </dsp:sp>
    <dsp:sp modelId="{54FC7E62-6BC8-4117-AE83-F7D461A58C56}">
      <dsp:nvSpPr>
        <dsp:cNvPr id="0" name=""/>
        <dsp:cNvSpPr/>
      </dsp:nvSpPr>
      <dsp:spPr>
        <a:xfrm>
          <a:off x="6927902" y="1041340"/>
          <a:ext cx="91440" cy="415278"/>
        </a:xfrm>
        <a:custGeom>
          <a:avLst/>
          <a:gdLst/>
          <a:ahLst/>
          <a:cxnLst/>
          <a:rect l="0" t="0" r="0" b="0"/>
          <a:pathLst>
            <a:path>
              <a:moveTo>
                <a:pt x="45720" y="0"/>
              </a:moveTo>
              <a:lnTo>
                <a:pt x="4572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6194975"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 On Rowstore Indexes</a:t>
          </a:r>
        </a:p>
      </dsp:txBody>
      <dsp:txXfrm>
        <a:off x="6225383" y="1487026"/>
        <a:ext cx="1496478" cy="977380"/>
      </dsp:txXfrm>
    </dsp:sp>
    <dsp:sp modelId="{8348335F-5BEF-45E6-9491-BE36F00A5827}">
      <dsp:nvSpPr>
        <dsp:cNvPr id="0" name=""/>
        <dsp:cNvSpPr/>
      </dsp:nvSpPr>
      <dsp:spPr>
        <a:xfrm>
          <a:off x="6973622" y="1041340"/>
          <a:ext cx="2024482" cy="415278"/>
        </a:xfrm>
        <a:custGeom>
          <a:avLst/>
          <a:gdLst/>
          <a:ahLst/>
          <a:cxnLst/>
          <a:rect l="0" t="0" r="0" b="0"/>
          <a:pathLst>
            <a:path>
              <a:moveTo>
                <a:pt x="0" y="0"/>
              </a:moveTo>
              <a:lnTo>
                <a:pt x="0" y="207639"/>
              </a:lnTo>
              <a:lnTo>
                <a:pt x="2024482" y="207639"/>
              </a:lnTo>
              <a:lnTo>
                <a:pt x="2024482"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8219457"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Scalar UDF Inlining</a:t>
          </a:r>
        </a:p>
      </dsp:txBody>
      <dsp:txXfrm>
        <a:off x="8249865" y="1487026"/>
        <a:ext cx="1496478" cy="977380"/>
      </dsp:txXfrm>
    </dsp:sp>
    <dsp:sp modelId="{6BEB96AB-5069-4522-8BFE-22AE1E1907A1}">
      <dsp:nvSpPr>
        <dsp:cNvPr id="0" name=""/>
        <dsp:cNvSpPr/>
      </dsp:nvSpPr>
      <dsp:spPr>
        <a:xfrm>
          <a:off x="6973622" y="1041340"/>
          <a:ext cx="4048965" cy="415278"/>
        </a:xfrm>
        <a:custGeom>
          <a:avLst/>
          <a:gdLst/>
          <a:ahLst/>
          <a:cxnLst/>
          <a:rect l="0" t="0" r="0" b="0"/>
          <a:pathLst>
            <a:path>
              <a:moveTo>
                <a:pt x="0" y="0"/>
              </a:moveTo>
              <a:lnTo>
                <a:pt x="0" y="207639"/>
              </a:lnTo>
              <a:lnTo>
                <a:pt x="4048965" y="207639"/>
              </a:lnTo>
              <a:lnTo>
                <a:pt x="4048965"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10243940"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Query Processing</a:t>
          </a:r>
        </a:p>
      </dsp:txBody>
      <dsp:txXfrm>
        <a:off x="10274348" y="1487026"/>
        <a:ext cx="1496478" cy="977380"/>
      </dsp:txXfrm>
    </dsp:sp>
    <dsp:sp modelId="{29F63BC1-C5FC-44AA-8F97-ECEF56FF0ECF}">
      <dsp:nvSpPr>
        <dsp:cNvPr id="0" name=""/>
        <dsp:cNvSpPr/>
      </dsp:nvSpPr>
      <dsp:spPr>
        <a:xfrm>
          <a:off x="10976867" y="2494814"/>
          <a:ext cx="91440" cy="415278"/>
        </a:xfrm>
        <a:custGeom>
          <a:avLst/>
          <a:gdLst/>
          <a:ahLst/>
          <a:cxnLst/>
          <a:rect l="0" t="0" r="0" b="0"/>
          <a:pathLst>
            <a:path>
              <a:moveTo>
                <a:pt x="45720" y="0"/>
              </a:moveTo>
              <a:lnTo>
                <a:pt x="4572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10243940" y="2910093"/>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Count Distinct</a:t>
          </a:r>
        </a:p>
      </dsp:txBody>
      <dsp:txXfrm>
        <a:off x="10274348" y="2940501"/>
        <a:ext cx="1496478" cy="9773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BA6064-FDE0-48E8-9405-22609F48ED19}" type="datetimeFigureOut">
              <a:rPr lang="en-US" smtClean="0"/>
              <a:t>10/13/2020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97690-D681-4B47-8FD4-7300C9E579A2}" type="slidenum">
              <a:rPr lang="en-US" smtClean="0"/>
              <a:t>‹#›</a:t>
            </a:fld>
            <a:endParaRPr lang="en-US"/>
          </a:p>
        </p:txBody>
      </p:sp>
    </p:spTree>
    <p:extLst>
      <p:ext uri="{BB962C8B-B14F-4D97-AF65-F5344CB8AC3E}">
        <p14:creationId xmlns:p14="http://schemas.microsoft.com/office/powerpoint/2010/main" val="2462315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sql/relational-databases/accelerated-database-recovery-management?view=sql-server-ver15"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base/sql-database-accelerated-database-recover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41FDD-8042-47BF-BC78-27CF63030A3D}"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4356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1200" b="0" i="0" u="none" strike="noStrike"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pPr/>
              <a:t>10/13/2020 10:32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58272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1200" b="0" i="0" u="none" strike="noStrike"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pPr/>
              <a:t>10/13/2020 10:32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652046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1200" b="0" i="0" u="none" strike="noStrike"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pPr/>
              <a:t>10/13/2020 10:32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851516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1200" b="0" i="0" u="none" strike="noStrike"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pPr/>
              <a:t>10/13/2020 10:32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434848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hlinkClick r:id="rId3"/>
              </a:rPr>
              <a:t>https://docs.microsoft.com/en-us/sql/relational-databases/accelerated-database-recovery-management?view=sql-server-ver15</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pPr/>
              <a:t>10/13/2020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931810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1200"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pPr/>
              <a:t>10/13/2020 10:32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047783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318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753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10/13/2020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356762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starts here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10/13/2020 10:32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202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Whole quote: </a:t>
            </a:r>
          </a:p>
          <a:p>
            <a:pPr marL="0" indent="0">
              <a:buNone/>
            </a:pPr>
            <a:endParaRPr lang="en-US" sz="900">
              <a:solidFill>
                <a:prstClr val="white"/>
              </a:solidFill>
              <a:cs typeface="+mn-cs"/>
            </a:endParaRPr>
          </a:p>
          <a:p>
            <a:pPr marL="0" indent="0">
              <a:buNone/>
            </a:pPr>
            <a:r>
              <a:rPr lang="en-US" sz="900">
                <a:solidFill>
                  <a:prstClr val="white"/>
                </a:solidFill>
                <a:cs typeface="+mn-cs"/>
              </a:rPr>
              <a:t>"Building and deploying our vertical AI-solution for clinical radiology combines very diverse implementation paradigms, data formats and regulatory requirements. SQL Server 2019 big data clusters allowed us to accommodate and integrate all aspects from one shared platform - for our data scientists with their deep learning as well as for our software engineers who wire up workflows, security and scalability. At runtime, our healthcare customers benefit from simple containerized deployment and maintenance while being able to move our solution between on-prem and the cloud easily." </a:t>
            </a:r>
          </a:p>
          <a:p>
            <a:pPr marL="0" indent="0">
              <a:buNone/>
            </a:pPr>
            <a:r>
              <a:rPr lang="en-US" sz="800" kern="1200">
                <a:solidFill>
                  <a:prstClr val="white"/>
                </a:solidFill>
                <a:latin typeface="Segoe UI Light" pitchFamily="34" charset="0"/>
                <a:ea typeface="+mn-ea"/>
                <a:cs typeface="+mn-cs"/>
              </a:rPr>
              <a:t>René Balzano, Founder and CEO, Balzano</a:t>
            </a:r>
            <a:endParaRPr lang="en-US" sz="800">
              <a:solidFill>
                <a:schemeClr val="bg1"/>
              </a:solidFill>
              <a:latin typeface="Calibri" panose="020F0502020204030204" pitchFamily="34" charset="0"/>
              <a:cs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E4F68BAF-205D-48E7-B075-899FFAEA8B96}"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3896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749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214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2839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4067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9597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3602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132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592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5188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343400"/>
            <a:ext cx="5943600" cy="4114800"/>
          </a:xfrm>
        </p:spPr>
        <p:txBody>
          <a:bodyPr/>
          <a:lstStyle/>
          <a:p>
            <a:endParaRPr lang="en-US" dirty="0"/>
          </a:p>
        </p:txBody>
      </p:sp>
      <p:sp>
        <p:nvSpPr>
          <p:cNvPr id="4" name="Rectangular Callout 3"/>
          <p:cNvSpPr/>
          <p:nvPr/>
        </p:nvSpPr>
        <p:spPr>
          <a:xfrm>
            <a:off x="5943600" y="4495800"/>
            <a:ext cx="3276600" cy="12192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Please consider editing or deleting “</a:t>
            </a:r>
            <a:r>
              <a:rPr lang="en-US" sz="1400" dirty="0"/>
              <a:t>Give me the top queries that have changed in performance compared to the number of executions. “</a:t>
            </a:r>
          </a:p>
        </p:txBody>
      </p:sp>
    </p:spTree>
    <p:extLst>
      <p:ext uri="{BB962C8B-B14F-4D97-AF65-F5344CB8AC3E}">
        <p14:creationId xmlns:p14="http://schemas.microsoft.com/office/powerpoint/2010/main" val="30358956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6192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41651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73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406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660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primary purpose of </a:t>
            </a:r>
            <a:r>
              <a:rPr lang="en-US" dirty="0" err="1"/>
              <a:t>tempdb</a:t>
            </a:r>
            <a:r>
              <a:rPr lang="en-US" dirty="0"/>
              <a:t> is in the name – temporary storage.  It’s used by all sorts of things that need some scratch space, particularly things that don’t fit in memory and need to spill to disk.  For the most part, it’s information that we only need to store for a short period of time – just until we’re ready to read it back into memory.</a:t>
            </a:r>
          </a:p>
          <a:p>
            <a:endParaRPr lang="en-US" dirty="0"/>
          </a:p>
          <a:p>
            <a:r>
              <a:rPr lang="en-US" dirty="0"/>
              <a:t>You might be wondering what makes </a:t>
            </a:r>
            <a:r>
              <a:rPr lang="en-US" dirty="0" err="1"/>
              <a:t>tempdb</a:t>
            </a:r>
            <a:r>
              <a:rPr lang="en-US" dirty="0"/>
              <a:t> such a big deal?  Why is everyone so worried about it? Isn’t it just a regular database like all the others on the server?</a:t>
            </a:r>
          </a:p>
          <a:p>
            <a:endParaRPr lang="en-US" dirty="0"/>
          </a:p>
          <a:p>
            <a:r>
              <a:rPr lang="en-US" dirty="0"/>
              <a:t>The answer is yes.  And no.  At it’s core, </a:t>
            </a:r>
            <a:r>
              <a:rPr lang="en-US" dirty="0" err="1"/>
              <a:t>tempdb</a:t>
            </a:r>
            <a:r>
              <a:rPr lang="en-US" dirty="0"/>
              <a:t> is just another database on the server, pretty much the same as all your user databases.  One of the big differences with </a:t>
            </a:r>
            <a:r>
              <a:rPr lang="en-US" dirty="0" err="1"/>
              <a:t>tempdb</a:t>
            </a:r>
            <a:r>
              <a:rPr lang="en-US" dirty="0"/>
              <a:t> is that it’s not durable.  Every time you restart SQL Server, it gets re-created from scratch based on the configuration it had before the service was stopped.  Since it’s not durable, all the transactions are minimally logged, just enough so that we can rollback any transactions that involve temporary objects.  The big difference with </a:t>
            </a:r>
            <a:r>
              <a:rPr lang="en-US" dirty="0" err="1"/>
              <a:t>tempdb</a:t>
            </a:r>
            <a:r>
              <a:rPr lang="en-US" dirty="0"/>
              <a:t> is the workload.  Because of it’s transient nature, objects in </a:t>
            </a:r>
            <a:r>
              <a:rPr lang="en-US" dirty="0" err="1"/>
              <a:t>tempdb</a:t>
            </a:r>
            <a:r>
              <a:rPr lang="en-US" dirty="0"/>
              <a:t> are CONSTANTLY being created and destroyed on the fly.  It’s a very different pattern than you see with your user databases for the most part.  In “regular” databases, the tables and indexes get created up front and only the data changes over time.  You might have a few new tables added or old tables removed once in a while, but this doesn’t happen frequently, and certainly not several times a second.  Because of this unique workload, </a:t>
            </a:r>
            <a:r>
              <a:rPr lang="en-US" dirty="0" err="1"/>
              <a:t>tempdb</a:t>
            </a:r>
            <a:r>
              <a:rPr lang="en-US" dirty="0"/>
              <a:t> experiences stresses and strains that other databases on the server do not. </a:t>
            </a:r>
          </a:p>
          <a:p>
            <a:endParaRPr lang="en-US" dirty="0"/>
          </a:p>
          <a:p>
            <a:r>
              <a:rPr lang="en-US" dirty="0"/>
              <a:t>But that doesn’t completely answer the question.  If the data is only stored for a short period of time, and the whole thing gets thrown away on restart, why is it so important?  The reason is performance.   </a:t>
            </a:r>
            <a:r>
              <a:rPr lang="en-US" dirty="0" err="1"/>
              <a:t>Tempdb</a:t>
            </a:r>
            <a:r>
              <a:rPr lang="en-US" dirty="0"/>
              <a:t> is primarily being used to store things that we would normally want to keep in memory, but that won’t fit for whatever reason.  This means we need the access to be fast.  Any delays that are experienced in </a:t>
            </a:r>
            <a:r>
              <a:rPr lang="en-US" dirty="0" err="1"/>
              <a:t>tempdb</a:t>
            </a:r>
            <a:r>
              <a:rPr lang="en-US" dirty="0"/>
              <a:t> can have wide-ranging implications on the instance.  It’s also used to store things like temporary query results, so again, we need it to be fast or it’s gong to slow down our queries.  Given that it’s in the critical path for performance, and it has unique contention points because of the workload, it requires special care.  Both on your part with configuration, and on our part in optimizing the code as best we can.</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30517492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Object Allocation Contention</a:t>
            </a:r>
            <a:br>
              <a:rPr lang="en-US" dirty="0"/>
            </a:br>
            <a:r>
              <a:rPr lang="en-US" dirty="0"/>
              <a:t>This type of contention happens when SQL Server is searching for space to store a new object in a database, or when it needs to deallocate space that has been allocated to an object. The metadata pages used to track these allocations are called PFS and GAM pages. When there are a large number of concurrent threads allocating space in the same database file, you will see PAGELATCH waits on these pages in memory. </a:t>
            </a:r>
          </a:p>
          <a:p>
            <a:pPr marL="171450" indent="-171450">
              <a:buFont typeface="Arial" panose="020B0604020202020204" pitchFamily="34" charset="0"/>
              <a:buChar char="•"/>
            </a:pPr>
            <a:r>
              <a:rPr lang="en-US" b="1" dirty="0"/>
              <a:t>Metadata Contention</a:t>
            </a:r>
            <a:br>
              <a:rPr lang="en-US" dirty="0"/>
            </a:br>
            <a:r>
              <a:rPr lang="en-US" dirty="0"/>
              <a:t>This type of contention occurs when multiple concurrent threads are attempting to modify the metadata associated with </a:t>
            </a:r>
            <a:r>
              <a:rPr lang="en-US" dirty="0" err="1"/>
              <a:t>tempdb</a:t>
            </a:r>
            <a:r>
              <a:rPr lang="en-US" dirty="0"/>
              <a:t> objects at the same time. This happens whenever we need to modify the definition of an object (such as adding an index, dropping or otherwise altering a table). This type of contention manifests as PAGELATCH contention on database pages associated with system object such as </a:t>
            </a:r>
            <a:r>
              <a:rPr lang="en-US" dirty="0" err="1"/>
              <a:t>sysobjvalues</a:t>
            </a:r>
            <a:r>
              <a:rPr lang="en-US" dirty="0"/>
              <a:t>.</a:t>
            </a:r>
          </a:p>
          <a:p>
            <a:pPr marL="171450" indent="-171450">
              <a:buFont typeface="Arial" panose="020B0604020202020204" pitchFamily="34" charset="0"/>
              <a:buChar char="•"/>
            </a:pPr>
            <a:r>
              <a:rPr lang="en-US" b="1" dirty="0"/>
              <a:t>Temp Table Cache Contention</a:t>
            </a:r>
            <a:br>
              <a:rPr lang="en-US" b="1" dirty="0"/>
            </a:br>
            <a:r>
              <a:rPr lang="en-US" b="0" dirty="0"/>
              <a:t>Temp table caching was introduced in SQL Server 2005 in order to help avoid metadata contention. As the amount of RAM and the number of CPUs in a system grows, the size of the cache and the number of concurrent threads accessing the cache grows, which can introduce slowness in cache access as well as contention for the memory object associated with the cache. This can manifest in two different ways: CMEMTHREAD waits and SOS_CACHESTORE spinlock waits.</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30517492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2388425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34726596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10/13/2020 10:32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52024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343400"/>
            <a:ext cx="5943600" cy="4114800"/>
          </a:xfrm>
        </p:spPr>
        <p:txBody>
          <a:bodyPr/>
          <a:lstStyle/>
          <a:p>
            <a:endParaRPr lang="en-US" dirty="0"/>
          </a:p>
        </p:txBody>
      </p:sp>
      <p:sp>
        <p:nvSpPr>
          <p:cNvPr id="4" name="Rectangular Callout 3"/>
          <p:cNvSpPr/>
          <p:nvPr/>
        </p:nvSpPr>
        <p:spPr>
          <a:xfrm>
            <a:off x="5943600" y="4495800"/>
            <a:ext cx="3276600" cy="12192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Please consider editing or deleting “</a:t>
            </a:r>
            <a:r>
              <a:rPr lang="en-US" sz="1400" dirty="0"/>
              <a:t>Give me the top queries that have changed in performance compared to the number of executions. “</a:t>
            </a:r>
          </a:p>
        </p:txBody>
      </p:sp>
    </p:spTree>
    <p:extLst>
      <p:ext uri="{BB962C8B-B14F-4D97-AF65-F5344CB8AC3E}">
        <p14:creationId xmlns:p14="http://schemas.microsoft.com/office/powerpoint/2010/main" val="660099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343400"/>
            <a:ext cx="5943600" cy="4114800"/>
          </a:xfrm>
        </p:spPr>
        <p:txBody>
          <a:bodyPr/>
          <a:lstStyle/>
          <a:p>
            <a:endParaRPr lang="en-US" dirty="0"/>
          </a:p>
        </p:txBody>
      </p:sp>
      <p:sp>
        <p:nvSpPr>
          <p:cNvPr id="4" name="Rectangular Callout 3"/>
          <p:cNvSpPr/>
          <p:nvPr/>
        </p:nvSpPr>
        <p:spPr>
          <a:xfrm>
            <a:off x="5943600" y="4495800"/>
            <a:ext cx="3276600" cy="12192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Please consider editing or deleting “</a:t>
            </a:r>
            <a:r>
              <a:rPr lang="en-US" sz="1400" dirty="0"/>
              <a:t>Give me the top queries that have changed in performance compared to the number of executions. “</a:t>
            </a:r>
          </a:p>
        </p:txBody>
      </p:sp>
    </p:spTree>
    <p:extLst>
      <p:ext uri="{BB962C8B-B14F-4D97-AF65-F5344CB8AC3E}">
        <p14:creationId xmlns:p14="http://schemas.microsoft.com/office/powerpoint/2010/main" val="2428036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pPr/>
              <a:t>10/13/2020 10:32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885002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Analysis phase</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Forward scan of the transaction log from the beginning of the last successful checkpoint (or the oldest dirty page LSN) until the end, to determine the state of each transaction at the time SQL Server stopped.</a:t>
            </a:r>
          </a:p>
          <a:p>
            <a:r>
              <a:rPr lang="en-US" sz="900" b="1" i="0" kern="1200" dirty="0">
                <a:solidFill>
                  <a:schemeClr val="tx1"/>
                </a:solidFill>
                <a:effectLst/>
                <a:latin typeface="Segoe UI Light" pitchFamily="34" charset="0"/>
                <a:ea typeface="+mn-ea"/>
                <a:cs typeface="+mn-cs"/>
              </a:rPr>
              <a:t>Redo phase</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Forward scan of the transaction log from the oldest uncommitted transaction until the end, to bring the database to the state it was at the time of the crash by redoing all committed operations.</a:t>
            </a:r>
          </a:p>
          <a:p>
            <a:r>
              <a:rPr lang="en-US" sz="900" b="1" i="0" kern="1200" dirty="0">
                <a:solidFill>
                  <a:schemeClr val="tx1"/>
                </a:solidFill>
                <a:effectLst/>
                <a:latin typeface="Segoe UI Light" pitchFamily="34" charset="0"/>
                <a:ea typeface="+mn-ea"/>
                <a:cs typeface="+mn-cs"/>
              </a:rPr>
              <a:t>Undo phase</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For each transaction that was active as of the time of the crash, traverses the log backwards, undoing the operations that this transaction performed.</a:t>
            </a:r>
          </a:p>
          <a:p>
            <a:endParaRPr lang="en-US" dirty="0"/>
          </a:p>
          <a:p>
            <a:r>
              <a:rPr lang="en-US" dirty="0">
                <a:hlinkClick r:id="rId3"/>
              </a:rPr>
              <a:t>https://docs.microsoft.com/en-us/azure/sql-database/sql-database-accelerated-database-recovery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pPr/>
              <a:t>10/13/2020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73534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pPr/>
              <a:t>10/13/2020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239763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Analysis phase</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process remains the same as today with the addition of reconstructing sLog and copying log records for non-versioned operations.</a:t>
            </a:r>
          </a:p>
          <a:p>
            <a:r>
              <a:rPr lang="en-US" sz="900" b="1" i="0" kern="1200" dirty="0">
                <a:solidFill>
                  <a:schemeClr val="tx1"/>
                </a:solidFill>
                <a:effectLst/>
                <a:latin typeface="Segoe UI Light" pitchFamily="34" charset="0"/>
                <a:ea typeface="+mn-ea"/>
                <a:cs typeface="+mn-cs"/>
              </a:rPr>
              <a:t>Redo</a:t>
            </a:r>
            <a:r>
              <a:rPr lang="en-US" sz="900" b="0" i="0" kern="1200" dirty="0">
                <a:solidFill>
                  <a:schemeClr val="tx1"/>
                </a:solidFill>
                <a:effectLst/>
                <a:latin typeface="Segoe UI Light" pitchFamily="34" charset="0"/>
                <a:ea typeface="+mn-ea"/>
                <a:cs typeface="+mn-cs"/>
              </a:rPr>
              <a:t> phase</a:t>
            </a:r>
          </a:p>
          <a:p>
            <a:r>
              <a:rPr lang="en-US" sz="900" b="0" i="0" kern="1200" dirty="0">
                <a:solidFill>
                  <a:schemeClr val="tx1"/>
                </a:solidFill>
                <a:effectLst/>
                <a:latin typeface="Segoe UI Light" pitchFamily="34" charset="0"/>
                <a:ea typeface="+mn-ea"/>
                <a:cs typeface="+mn-cs"/>
              </a:rPr>
              <a:t>Broken into two phases (P)</a:t>
            </a:r>
          </a:p>
          <a:p>
            <a:pPr lvl="1"/>
            <a:r>
              <a:rPr lang="en-US" sz="900" b="0" i="0" kern="1200" dirty="0">
                <a:solidFill>
                  <a:schemeClr val="tx1"/>
                </a:solidFill>
                <a:effectLst/>
                <a:latin typeface="Segoe UI Light" pitchFamily="34" charset="0"/>
                <a:ea typeface="+mn-ea"/>
                <a:cs typeface="+mn-cs"/>
              </a:rPr>
              <a:t>Phase 1</a:t>
            </a:r>
          </a:p>
          <a:p>
            <a:pPr lvl="1"/>
            <a:r>
              <a:rPr lang="en-US" sz="900" b="0" i="0" kern="1200" dirty="0">
                <a:solidFill>
                  <a:schemeClr val="tx1"/>
                </a:solidFill>
                <a:effectLst/>
                <a:latin typeface="Segoe UI Light" pitchFamily="34" charset="0"/>
                <a:ea typeface="+mn-ea"/>
                <a:cs typeface="+mn-cs"/>
              </a:rPr>
              <a:t>Redo from sLog (oldest uncommitted transaction up to last checkpoint). Redo is a fast operation as it only needs to process a few records from the sLog.</a:t>
            </a:r>
          </a:p>
          <a:p>
            <a:pPr lvl="1"/>
            <a:r>
              <a:rPr lang="en-US" sz="900" b="0" i="0" kern="1200" dirty="0">
                <a:solidFill>
                  <a:schemeClr val="tx1"/>
                </a:solidFill>
                <a:effectLst/>
                <a:latin typeface="Segoe UI Light" pitchFamily="34" charset="0"/>
                <a:ea typeface="+mn-ea"/>
                <a:cs typeface="+mn-cs"/>
              </a:rPr>
              <a:t>Phase 2</a:t>
            </a:r>
          </a:p>
          <a:p>
            <a:pPr lvl="1"/>
            <a:r>
              <a:rPr lang="en-US" sz="900" b="0" i="0" kern="1200" dirty="0">
                <a:solidFill>
                  <a:schemeClr val="tx1"/>
                </a:solidFill>
                <a:effectLst/>
                <a:latin typeface="Segoe UI Light" pitchFamily="34" charset="0"/>
                <a:ea typeface="+mn-ea"/>
                <a:cs typeface="+mn-cs"/>
              </a:rPr>
              <a:t>Redo from Transaction Log starts from last checkpoint (instead of oldest uncommitted transaction)</a:t>
            </a:r>
          </a:p>
          <a:p>
            <a:r>
              <a:rPr lang="en-US" sz="900" b="1" i="0" kern="1200" dirty="0">
                <a:solidFill>
                  <a:schemeClr val="tx1"/>
                </a:solidFill>
                <a:effectLst/>
                <a:latin typeface="Segoe UI Light" pitchFamily="34" charset="0"/>
                <a:ea typeface="+mn-ea"/>
                <a:cs typeface="+mn-cs"/>
              </a:rPr>
              <a:t>Undo phase</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Undo phase with ADR completes almost instantaneously by using sLog to undo non-versioned operations and Persisted Version Store (PVS) with Logical Revert to perform row level version-based Undo.</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hlinkClick r:id="" action="ppaction://noaction"/>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hlinkClick r:id="" action="ppaction://noaction"/>
              </a:rPr>
              <a:t>https://docs.microsoft.com/en-us/azure/sql-database/sql-database-accelerated-database-recovery</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pPr/>
              <a:t>10/13/2020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08258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5">
            <a:extLst>
              <a:ext uri="{FF2B5EF4-FFF2-40B4-BE49-F238E27FC236}">
                <a16:creationId xmlns:a16="http://schemas.microsoft.com/office/drawing/2014/main" id="{B97B15E4-CDBA-4931-BA44-2308C213F725}"/>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9006500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20890190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3099670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21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50000"/>
                  </a:schemeClr>
                </a:solidFill>
              </a:defRPr>
            </a:lvl1pPr>
          </a:lstStyle>
          <a:p>
            <a:r>
              <a:rPr lang="en-US" dirty="0"/>
              <a:t>Click to edit Master title style</a:t>
            </a:r>
          </a:p>
        </p:txBody>
      </p:sp>
    </p:spTree>
    <p:extLst>
      <p:ext uri="{BB962C8B-B14F-4D97-AF65-F5344CB8AC3E}">
        <p14:creationId xmlns:p14="http://schemas.microsoft.com/office/powerpoint/2010/main" val="1516877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B7899E10-A5AD-4F10-B12D-0B5A23C4BFEA}"/>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680933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BAEA856-D6E1-42A4-9356-6BE13B26CF23}" type="datetimeFigureOut">
              <a:rPr lang="en-US" smtClean="0">
                <a:solidFill>
                  <a:prstClr val="black">
                    <a:tint val="75000"/>
                  </a:prstClr>
                </a:solidFill>
              </a:rPr>
              <a:pPr/>
              <a:t>10/13/2020</a:t>
            </a:fld>
            <a:endParaRPr lang="en-US" dirty="0">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85E53AC-C7F6-4C31-9180-F583D71E5207}" type="slidenum">
              <a:rPr lang="en-US" smtClean="0">
                <a:solidFill>
                  <a:prstClr val="black">
                    <a:tint val="75000"/>
                  </a:prstClr>
                </a:solidFill>
              </a:rPr>
              <a:pPr/>
              <a:t>‹#›</a:t>
            </a:fld>
            <a:endParaRPr lang="en-US" dirty="0">
              <a:solidFill>
                <a:prstClr val="black">
                  <a:tint val="75000"/>
                </a:prstClr>
              </a:solidFill>
            </a:endParaRPr>
          </a:p>
        </p:txBody>
      </p:sp>
      <p:sp>
        <p:nvSpPr>
          <p:cNvPr id="7" name="Title 5">
            <a:extLst>
              <a:ext uri="{FF2B5EF4-FFF2-40B4-BE49-F238E27FC236}">
                <a16:creationId xmlns:a16="http://schemas.microsoft.com/office/drawing/2014/main" id="{B358B76C-5071-47D4-9FDA-3D4BD8A3AF71}"/>
              </a:ext>
            </a:extLst>
          </p:cNvPr>
          <p:cNvSpPr txBox="1">
            <a:spLocks/>
          </p:cNvSpPr>
          <p:nvPr userDrawn="1"/>
        </p:nvSpPr>
        <p:spPr>
          <a:xfrm>
            <a:off x="269238" y="174885"/>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4400" b="0" i="0" u="none" strike="noStrike" kern="1200" cap="none" spc="0" normalizeH="0" baseline="0">
                <a:ln>
                  <a:noFill/>
                </a:ln>
                <a:solidFill>
                  <a:schemeClr val="accent4">
                    <a:lumMod val="50000"/>
                  </a:schemeClr>
                </a:solidFill>
                <a:effectLst/>
                <a:uLnTx/>
                <a:uFillTx/>
                <a:latin typeface="+mj-lt"/>
                <a:ea typeface="+mj-ea"/>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3208219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2B92AD93-F71E-4F73-B8D7-AEA8E8D12ADA}"/>
              </a:ext>
            </a:extLst>
          </p:cNvPr>
          <p:cNvSpPr txBox="1"/>
          <p:nvPr userDrawn="1"/>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Tree>
    <p:extLst>
      <p:ext uri="{BB962C8B-B14F-4D97-AF65-F5344CB8AC3E}">
        <p14:creationId xmlns:p14="http://schemas.microsoft.com/office/powerpoint/2010/main" val="3582501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Title Slide 3">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14" y="0"/>
            <a:ext cx="12448814" cy="6989885"/>
          </a:xfrm>
          <a:prstGeom prst="rect">
            <a:avLst/>
          </a:prstGeom>
        </p:spPr>
      </p:pic>
      <p:sp>
        <p:nvSpPr>
          <p:cNvPr id="10" name="Rectangle 9"/>
          <p:cNvSpPr/>
          <p:nvPr userDrawn="1"/>
        </p:nvSpPr>
        <p:spPr bwMode="auto">
          <a:xfrm>
            <a:off x="-87923" y="3"/>
            <a:ext cx="9270023" cy="6854391"/>
          </a:xfrm>
          <a:prstGeom prst="rect">
            <a:avLst/>
          </a:prstGeom>
          <a:gradFill flip="none" rotWithShape="1">
            <a:gsLst>
              <a:gs pos="64000">
                <a:schemeClr val="tx1">
                  <a:tint val="66000"/>
                  <a:satMod val="160000"/>
                  <a:lumMod val="100000"/>
                  <a:alpha val="0"/>
                </a:schemeClr>
              </a:gs>
              <a:gs pos="100000">
                <a:schemeClr val="tx1">
                  <a:alpha val="47000"/>
                </a:schemeClr>
              </a:gs>
            </a:gsLst>
            <a:path path="circle">
              <a:fillToRect l="100000" t="100000"/>
            </a:path>
            <a:tileRect r="-100000" b="-10000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0" rIns="0" bIns="46620" numCol="1" rtlCol="0" anchor="ctr" anchorCtr="0" compatLnSpc="1">
            <a:prstTxWarp prst="textNoShape">
              <a:avLst/>
            </a:prstTxWarp>
          </a:bodyPr>
          <a:lstStyle/>
          <a:p>
            <a:pPr algn="ctr" defTabSz="913666"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Rectangle 15"/>
          <p:cNvSpPr/>
          <p:nvPr userDrawn="1"/>
        </p:nvSpPr>
        <p:spPr bwMode="auto">
          <a:xfrm>
            <a:off x="22352" y="1350387"/>
            <a:ext cx="12206593" cy="3642658"/>
          </a:xfrm>
          <a:prstGeom prst="rect">
            <a:avLst/>
          </a:prstGeom>
          <a:solidFill>
            <a:schemeClr val="accent4">
              <a:lumMod val="50000"/>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4" fontAlgn="base">
              <a:lnSpc>
                <a:spcPct val="90000"/>
              </a:lnSpc>
              <a:spcBef>
                <a:spcPct val="0"/>
              </a:spcBef>
              <a:spcAft>
                <a:spcPct val="0"/>
              </a:spcAft>
            </a:pPr>
            <a:endParaRPr lang="en-US" sz="2353" dirty="0">
              <a:solidFill>
                <a:srgbClr val="008272"/>
              </a:solidFill>
              <a:ea typeface="Segoe UI" pitchFamily="34" charset="0"/>
              <a:cs typeface="Segoe UI" pitchFamily="34" charset="0"/>
            </a:endParaRPr>
          </a:p>
        </p:txBody>
      </p:sp>
      <p:sp>
        <p:nvSpPr>
          <p:cNvPr id="2" name="Title 1"/>
          <p:cNvSpPr>
            <a:spLocks noGrp="1"/>
          </p:cNvSpPr>
          <p:nvPr userDrawn="1">
            <p:ph type="title" hasCustomPrompt="1"/>
          </p:nvPr>
        </p:nvSpPr>
        <p:spPr>
          <a:xfrm>
            <a:off x="269305" y="1404307"/>
            <a:ext cx="5042927" cy="1795633"/>
          </a:xfrm>
          <a:noFill/>
        </p:spPr>
        <p:txBody>
          <a:bodyPr lIns="149216" tIns="93261" rIns="149216" bIns="93261" anchor="t" anchorCtr="0"/>
          <a:lstStyle>
            <a:lvl1pPr>
              <a:lnSpc>
                <a:spcPct val="150000"/>
              </a:lnSpc>
              <a:defRPr sz="480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userDrawn="1">
            <p:ph type="body" sz="quarter" idx="12" hasCustomPrompt="1"/>
          </p:nvPr>
        </p:nvSpPr>
        <p:spPr>
          <a:xfrm>
            <a:off x="269305" y="3199939"/>
            <a:ext cx="5042927" cy="1793105"/>
          </a:xfrm>
          <a:noFill/>
        </p:spPr>
        <p:txBody>
          <a:bodyPr lIns="149216" tIns="111912" rIns="149216" bIns="111912">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Learning</a:t>
            </a:r>
          </a:p>
        </p:txBody>
      </p:sp>
    </p:spTree>
    <p:extLst>
      <p:ext uri="{BB962C8B-B14F-4D97-AF65-F5344CB8AC3E}">
        <p14:creationId xmlns:p14="http://schemas.microsoft.com/office/powerpoint/2010/main" val="481576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80496171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7683" y="3436157"/>
            <a:ext cx="6276531" cy="1793104"/>
          </a:xfrm>
          <a:prstGeom prst="rect">
            <a:avLst/>
          </a:prstGeom>
          <a:noFill/>
        </p:spPr>
        <p:txBody>
          <a:bodyPr lIns="146304" tIns="91440" rIns="146304" bIns="91440" anchor="t" anchorCtr="0"/>
          <a:lstStyle>
            <a:lvl1pPr>
              <a:defRPr sz="3970" spc="-74" baseline="0">
                <a:gradFill>
                  <a:gsLst>
                    <a:gs pos="57576">
                      <a:srgbClr val="FFFFFF"/>
                    </a:gs>
                    <a:gs pos="35000">
                      <a:srgbClr val="FFFFFF"/>
                    </a:gs>
                  </a:gsLst>
                  <a:lin ang="5400000" scaled="0"/>
                </a:gradFill>
              </a:defRPr>
            </a:lvl1pPr>
          </a:lstStyle>
          <a:p>
            <a:r>
              <a:rPr lang="en-US" dirty="0"/>
              <a:t>Presentation title</a:t>
            </a:r>
          </a:p>
        </p:txBody>
      </p:sp>
      <p:pic>
        <p:nvPicPr>
          <p:cNvPr id="4" name="Picture 3" descr="A picture containing bridge, water, light&#10;&#10;Description automatically generated">
            <a:extLst>
              <a:ext uri="{FF2B5EF4-FFF2-40B4-BE49-F238E27FC236}">
                <a16:creationId xmlns:a16="http://schemas.microsoft.com/office/drawing/2014/main" id="{80C823BC-3C70-4E25-8C60-5F08CB2341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924"/>
            <a:ext cx="12192000" cy="6889924"/>
          </a:xfrm>
          <a:prstGeom prst="rect">
            <a:avLst/>
          </a:prstGeom>
        </p:spPr>
      </p:pic>
      <p:sp>
        <p:nvSpPr>
          <p:cNvPr id="3" name="Rectangle 2">
            <a:extLst>
              <a:ext uri="{FF2B5EF4-FFF2-40B4-BE49-F238E27FC236}">
                <a16:creationId xmlns:a16="http://schemas.microsoft.com/office/drawing/2014/main" id="{42831091-A48F-48BB-AD7D-E929D0C062C1}"/>
              </a:ext>
            </a:extLst>
          </p:cNvPr>
          <p:cNvSpPr/>
          <p:nvPr userDrawn="1"/>
        </p:nvSpPr>
        <p:spPr>
          <a:xfrm>
            <a:off x="0" y="2698812"/>
            <a:ext cx="3870664" cy="41591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174A23-19F6-4907-A7F6-4B2A1ECCF589}"/>
              </a:ext>
            </a:extLst>
          </p:cNvPr>
          <p:cNvSpPr/>
          <p:nvPr userDrawn="1"/>
        </p:nvSpPr>
        <p:spPr>
          <a:xfrm rot="5400000">
            <a:off x="1529920" y="2621130"/>
            <a:ext cx="2684755" cy="5744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5FB3BA-7A26-4890-A55F-398A4768CE1F}"/>
              </a:ext>
            </a:extLst>
          </p:cNvPr>
          <p:cNvSpPr/>
          <p:nvPr userDrawn="1"/>
        </p:nvSpPr>
        <p:spPr>
          <a:xfrm>
            <a:off x="1036305" y="3342877"/>
            <a:ext cx="3870664" cy="1793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635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6393950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366AA394-BFB9-4EC5-BE48-0F9705F817F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7" name="Rectangle 6">
            <a:extLst>
              <a:ext uri="{FF2B5EF4-FFF2-40B4-BE49-F238E27FC236}">
                <a16:creationId xmlns:a16="http://schemas.microsoft.com/office/drawing/2014/main" id="{86B374D5-5744-4147-B311-13B6E1E8798F}"/>
              </a:ext>
            </a:extLst>
          </p:cNvPr>
          <p:cNvSpPr/>
          <p:nvPr userDrawn="1"/>
        </p:nvSpPr>
        <p:spPr>
          <a:xfrm>
            <a:off x="18149" y="6531751"/>
            <a:ext cx="5542142" cy="307777"/>
          </a:xfrm>
          <a:prstGeom prst="rect">
            <a:avLst/>
          </a:prstGeom>
          <a:noFill/>
          <a:ln>
            <a:noFill/>
          </a:ln>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0160">
                  <a:solidFill>
                    <a:schemeClr val="accent4">
                      <a:lumMod val="75000"/>
                    </a:schemeClr>
                  </a:solidFill>
                  <a:prstDash val="solid"/>
                </a:ln>
                <a:solidFill>
                  <a:schemeClr val="bg1"/>
                </a:solidFill>
                <a:effectLst>
                  <a:outerShdw blurRad="38100" dist="22860" dir="5400000" algn="tl" rotWithShape="0">
                    <a:srgbClr val="000000">
                      <a:alpha val="30000"/>
                    </a:srgbClr>
                  </a:outerShdw>
                </a:effectLst>
                <a:uLnTx/>
                <a:uFillTx/>
                <a:latin typeface="Segoe UI"/>
                <a:ea typeface="+mn-ea"/>
                <a:cs typeface="+mn-cs"/>
              </a:rPr>
              <a:t>New Features of SQL Server 2019</a:t>
            </a:r>
          </a:p>
        </p:txBody>
      </p:sp>
    </p:spTree>
    <p:extLst>
      <p:ext uri="{BB962C8B-B14F-4D97-AF65-F5344CB8AC3E}">
        <p14:creationId xmlns:p14="http://schemas.microsoft.com/office/powerpoint/2010/main" val="29615968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798" r:id="rId7"/>
    <p:sldLayoutId id="2147483799" r:id="rId8"/>
    <p:sldLayoutId id="2147484870" r:id="rId9"/>
    <p:sldLayoutId id="2147484871" r:id="rId10"/>
    <p:sldLayoutId id="2147484872" r:id="rId11"/>
    <p:sldLayoutId id="2147484873" r:id="rId12"/>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accent4">
              <a:lumMod val="50000"/>
            </a:schemeClr>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6.xml"/><Relationship Id="rId7" Type="http://schemas.openxmlformats.org/officeDocument/2006/relationships/diagramColors" Target="../diagrams/colors2.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10.xml"/><Relationship Id="rId7" Type="http://schemas.openxmlformats.org/officeDocument/2006/relationships/diagramColors" Target="../diagrams/colors3.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11.xml"/><Relationship Id="rId7" Type="http://schemas.openxmlformats.org/officeDocument/2006/relationships/diagramColors" Target="../diagrams/colors4.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12.xml"/><Relationship Id="rId7" Type="http://schemas.openxmlformats.org/officeDocument/2006/relationships/diagramColors" Target="../diagrams/colors5.xml"/><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13.xml"/><Relationship Id="rId7" Type="http://schemas.openxmlformats.org/officeDocument/2006/relationships/diagramColors" Target="../diagrams/colors6.xml"/><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8.png"/><Relationship Id="rId7" Type="http://schemas.openxmlformats.org/officeDocument/2006/relationships/diagramColors" Target="../diagrams/colors7.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3.wdp"/><Relationship Id="rId18" Type="http://schemas.openxmlformats.org/officeDocument/2006/relationships/image" Target="../media/image40.jpeg"/><Relationship Id="rId3" Type="http://schemas.openxmlformats.org/officeDocument/2006/relationships/image" Target="../media/image28.png"/><Relationship Id="rId21" Type="http://schemas.openxmlformats.org/officeDocument/2006/relationships/image" Target="../media/image43.png"/><Relationship Id="rId7" Type="http://schemas.openxmlformats.org/officeDocument/2006/relationships/image" Target="../media/image32.png"/><Relationship Id="rId12" Type="http://schemas.openxmlformats.org/officeDocument/2006/relationships/image" Target="../media/image35.png"/><Relationship Id="rId17" Type="http://schemas.openxmlformats.org/officeDocument/2006/relationships/image" Target="../media/image39.jpeg"/><Relationship Id="rId2" Type="http://schemas.openxmlformats.org/officeDocument/2006/relationships/notesSlide" Target="../notesSlides/notesSlide20.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10.xml"/><Relationship Id="rId6" Type="http://schemas.openxmlformats.org/officeDocument/2006/relationships/image" Target="../media/image31.png"/><Relationship Id="rId11" Type="http://schemas.microsoft.com/office/2007/relationships/hdphoto" Target="../media/hdphoto2.wdp"/><Relationship Id="rId5" Type="http://schemas.openxmlformats.org/officeDocument/2006/relationships/image" Target="../media/image30.png"/><Relationship Id="rId15" Type="http://schemas.openxmlformats.org/officeDocument/2006/relationships/image" Target="../media/image37.png"/><Relationship Id="rId10" Type="http://schemas.openxmlformats.org/officeDocument/2006/relationships/image" Target="../media/image34.png"/><Relationship Id="rId19" Type="http://schemas.openxmlformats.org/officeDocument/2006/relationships/image" Target="../media/image41.pn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36.png"/><Relationship Id="rId22"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hyperlink" Target="http://aka.ms/IQP" TargetMode="External"/><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4.xml.rels><?xml version="1.0" encoding="UTF-8" standalone="yes"?>
<Relationships xmlns="http://schemas.openxmlformats.org/package/2006/relationships"><Relationship Id="rId8" Type="http://schemas.openxmlformats.org/officeDocument/2006/relationships/hyperlink" Target="http://aka.ms/IQP" TargetMode="External"/><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1.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8" Type="http://schemas.openxmlformats.org/officeDocument/2006/relationships/hyperlink" Target="https://www.youtube.com/watch?feature=player_embedded&amp;v=5RPkuQHcxxs" TargetMode="External"/><Relationship Id="rId3" Type="http://schemas.openxmlformats.org/officeDocument/2006/relationships/hyperlink" Target="http://aka.ms/ss19" TargetMode="External"/><Relationship Id="rId7" Type="http://schemas.openxmlformats.org/officeDocument/2006/relationships/hyperlink" Target="https://docs.microsoft.com/en-us/sql/sql-server/what-s-new-in-sql-server-ver15?view=sqlallproducts-allversions"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hyperlink" Target="https://aka.ms/sql2019learning" TargetMode="External"/><Relationship Id="rId11" Type="http://schemas.openxmlformats.org/officeDocument/2006/relationships/image" Target="../media/image11.tif"/><Relationship Id="rId5" Type="http://schemas.openxmlformats.org/officeDocument/2006/relationships/hyperlink" Target="https://aka.ms/SQL2019Notebooks" TargetMode="External"/><Relationship Id="rId10" Type="http://schemas.openxmlformats.org/officeDocument/2006/relationships/hyperlink" Target="https://aka.ms/sql2019book" TargetMode="External"/><Relationship Id="rId4" Type="http://schemas.openxmlformats.org/officeDocument/2006/relationships/hyperlink" Target="https://aka.ms/sqlworkshops" TargetMode="External"/><Relationship Id="rId9" Type="http://schemas.openxmlformats.org/officeDocument/2006/relationships/hyperlink" Target="https://aka.ms/SQLShortcuts"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ww.youtube.com/watch?feature=player_embedded&amp;v=5RPkuQHcxxs" TargetMode="External"/><Relationship Id="rId3" Type="http://schemas.openxmlformats.org/officeDocument/2006/relationships/hyperlink" Target="http://aka.ms/ss19" TargetMode="External"/><Relationship Id="rId7" Type="http://schemas.openxmlformats.org/officeDocument/2006/relationships/hyperlink" Target="https://docs.microsoft.com/en-us/sql/sql-server/what-s-new-in-sql-server-ver15?view=sqlallproducts-allversion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aka.ms/sql2019learning" TargetMode="External"/><Relationship Id="rId11" Type="http://schemas.openxmlformats.org/officeDocument/2006/relationships/image" Target="../media/image11.tif"/><Relationship Id="rId5" Type="http://schemas.openxmlformats.org/officeDocument/2006/relationships/hyperlink" Target="https://aka.ms/SQL2019Notebooks" TargetMode="External"/><Relationship Id="rId10" Type="http://schemas.openxmlformats.org/officeDocument/2006/relationships/hyperlink" Target="https://aka.ms/sql2019book" TargetMode="External"/><Relationship Id="rId4" Type="http://schemas.openxmlformats.org/officeDocument/2006/relationships/hyperlink" Target="https://aka.ms/sqlworkshops" TargetMode="External"/><Relationship Id="rId9" Type="http://schemas.openxmlformats.org/officeDocument/2006/relationships/hyperlink" Target="https://aka.ms/SQLShortcut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sql/sql-server/what-s-new-in-sql-server-2016?view=sql-server-ver15"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sql/sql-server/what-s-new-in-sql-server-2017"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sql/sql-server/what-s-new-in-sql-server-2019"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332697" y="3429000"/>
            <a:ext cx="6276531" cy="1793104"/>
          </a:xfrm>
        </p:spPr>
        <p:txBody>
          <a:bodyPr/>
          <a:lstStyle/>
          <a:p>
            <a:pPr>
              <a:lnSpc>
                <a:spcPct val="100000"/>
              </a:lnSpc>
              <a:spcBef>
                <a:spcPts val="600"/>
              </a:spcBef>
            </a:pPr>
            <a:r>
              <a:rPr lang="en-US" dirty="0"/>
              <a:t>New Features </a:t>
            </a:r>
            <a:br>
              <a:rPr lang="en-US" dirty="0"/>
            </a:br>
            <a:r>
              <a:rPr lang="en-US" dirty="0"/>
              <a:t>SQL Server 2019</a:t>
            </a:r>
            <a:br>
              <a:rPr lang="en-US" dirty="0"/>
            </a:br>
            <a:br>
              <a:rPr lang="en-US" dirty="0"/>
            </a:br>
            <a:r>
              <a:rPr lang="en-US" dirty="0"/>
              <a:t>John Deardurff</a:t>
            </a:r>
            <a:br>
              <a:rPr lang="en-US" dirty="0"/>
            </a:br>
            <a:br>
              <a:rPr lang="en-US" dirty="0"/>
            </a:br>
            <a:endParaRPr lang="en-US" dirty="0"/>
          </a:p>
        </p:txBody>
      </p:sp>
    </p:spTree>
    <p:extLst>
      <p:ext uri="{BB962C8B-B14F-4D97-AF65-F5344CB8AC3E}">
        <p14:creationId xmlns:p14="http://schemas.microsoft.com/office/powerpoint/2010/main" val="372377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310482" y="3717628"/>
            <a:ext cx="6276531" cy="1793104"/>
          </a:xfrm>
        </p:spPr>
        <p:txBody>
          <a:bodyPr/>
          <a:lstStyle/>
          <a:p>
            <a:pPr>
              <a:lnSpc>
                <a:spcPct val="100000"/>
              </a:lnSpc>
              <a:spcBef>
                <a:spcPts val="600"/>
              </a:spcBef>
              <a:spcAft>
                <a:spcPts val="600"/>
              </a:spcAft>
            </a:pPr>
            <a:r>
              <a:rPr lang="en-US" sz="4000" dirty="0"/>
              <a:t>Lesson 2</a:t>
            </a:r>
            <a:br>
              <a:rPr lang="en-US" sz="4000" dirty="0"/>
            </a:br>
            <a:br>
              <a:rPr lang="en-US" sz="4000" dirty="0"/>
            </a:br>
            <a:r>
              <a:rPr lang="en-US" sz="4000" dirty="0"/>
              <a:t>Accelerated </a:t>
            </a:r>
            <a:br>
              <a:rPr lang="en-US" sz="4000" dirty="0"/>
            </a:br>
            <a:r>
              <a:rPr lang="en-US" sz="4000" dirty="0"/>
              <a:t>Database Recovery</a:t>
            </a:r>
            <a:br>
              <a:rPr lang="en-US" b="1" dirty="0"/>
            </a:br>
            <a:br>
              <a:rPr lang="en-US" dirty="0"/>
            </a:br>
            <a:br>
              <a:rPr lang="en-US" dirty="0"/>
            </a:br>
            <a:br>
              <a:rPr lang="en-US" dirty="0"/>
            </a:br>
            <a:endParaRPr lang="en-US" dirty="0"/>
          </a:p>
        </p:txBody>
      </p:sp>
    </p:spTree>
    <p:extLst>
      <p:ext uri="{BB962C8B-B14F-4D97-AF65-F5344CB8AC3E}">
        <p14:creationId xmlns:p14="http://schemas.microsoft.com/office/powerpoint/2010/main" val="595046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solidFill>
              </a:rPr>
              <a:t>Accelerated Database Recovery</a:t>
            </a:r>
          </a:p>
        </p:txBody>
      </p:sp>
      <p:graphicFrame>
        <p:nvGraphicFramePr>
          <p:cNvPr id="3" name="Diagram 2">
            <a:extLst>
              <a:ext uri="{FF2B5EF4-FFF2-40B4-BE49-F238E27FC236}">
                <a16:creationId xmlns:a16="http://schemas.microsoft.com/office/drawing/2014/main" id="{04FE94B3-2942-4C8F-AFA7-2806E4985D6C}"/>
              </a:ext>
            </a:extLst>
          </p:cNvPr>
          <p:cNvGraphicFramePr/>
          <p:nvPr>
            <p:extLst>
              <p:ext uri="{D42A27DB-BD31-4B8C-83A1-F6EECF244321}">
                <p14:modId xmlns:p14="http://schemas.microsoft.com/office/powerpoint/2010/main" val="2220173218"/>
              </p:ext>
            </p:extLst>
          </p:nvPr>
        </p:nvGraphicFramePr>
        <p:xfrm>
          <a:off x="371475" y="1133475"/>
          <a:ext cx="11372850" cy="50048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2454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43"/>
          <p:cNvSpPr>
            <a:spLocks noGrp="1"/>
          </p:cNvSpPr>
          <p:nvPr>
            <p:ph type="title"/>
          </p:nvPr>
        </p:nvSpPr>
        <p:spPr>
          <a:xfrm>
            <a:off x="269241" y="289957"/>
            <a:ext cx="11655840" cy="899537"/>
          </a:xfrm>
        </p:spPr>
        <p:txBody>
          <a:bodyPr/>
          <a:lstStyle/>
          <a:p>
            <a:r>
              <a:rPr lang="en-US" dirty="0">
                <a:solidFill>
                  <a:schemeClr val="accent5"/>
                </a:solidFill>
              </a:rPr>
              <a:t>Current Database Recovery Process</a:t>
            </a:r>
          </a:p>
        </p:txBody>
      </p:sp>
      <p:sp>
        <p:nvSpPr>
          <p:cNvPr id="146" name="Content Placeholder 2"/>
          <p:cNvSpPr txBox="1">
            <a:spLocks/>
          </p:cNvSpPr>
          <p:nvPr/>
        </p:nvSpPr>
        <p:spPr>
          <a:xfrm>
            <a:off x="298809" y="1121018"/>
            <a:ext cx="11055906" cy="485563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s-ES" sz="3921" dirty="0"/>
          </a:p>
        </p:txBody>
      </p:sp>
      <p:grpSp>
        <p:nvGrpSpPr>
          <p:cNvPr id="2" name="Group 1">
            <a:extLst>
              <a:ext uri="{FF2B5EF4-FFF2-40B4-BE49-F238E27FC236}">
                <a16:creationId xmlns:a16="http://schemas.microsoft.com/office/drawing/2014/main" id="{752A99C9-18AA-42CB-A365-8881CB523B20}"/>
              </a:ext>
            </a:extLst>
          </p:cNvPr>
          <p:cNvGrpSpPr/>
          <p:nvPr/>
        </p:nvGrpSpPr>
        <p:grpSpPr>
          <a:xfrm>
            <a:off x="148995" y="1257301"/>
            <a:ext cx="11894009" cy="4719351"/>
            <a:chOff x="269241" y="1628789"/>
            <a:chExt cx="11894009" cy="3908567"/>
          </a:xfrm>
        </p:grpSpPr>
        <p:grpSp>
          <p:nvGrpSpPr>
            <p:cNvPr id="86" name="Group 85">
              <a:extLst>
                <a:ext uri="{FF2B5EF4-FFF2-40B4-BE49-F238E27FC236}">
                  <a16:creationId xmlns:a16="http://schemas.microsoft.com/office/drawing/2014/main" id="{7CD78DB4-A8F6-4735-A50A-B782E6C46E19}"/>
                </a:ext>
              </a:extLst>
            </p:cNvPr>
            <p:cNvGrpSpPr/>
            <p:nvPr/>
          </p:nvGrpSpPr>
          <p:grpSpPr>
            <a:xfrm>
              <a:off x="269241" y="1708566"/>
              <a:ext cx="6685373" cy="3828790"/>
              <a:chOff x="-69680" y="2574763"/>
              <a:chExt cx="7345910" cy="3833546"/>
            </a:xfrm>
          </p:grpSpPr>
          <p:sp>
            <p:nvSpPr>
              <p:cNvPr id="87" name="TextBox 86">
                <a:extLst>
                  <a:ext uri="{FF2B5EF4-FFF2-40B4-BE49-F238E27FC236}">
                    <a16:creationId xmlns:a16="http://schemas.microsoft.com/office/drawing/2014/main" id="{A6EA73C0-74B2-47E7-B13B-51358EA3EA79}"/>
                  </a:ext>
                </a:extLst>
              </p:cNvPr>
              <p:cNvSpPr txBox="1"/>
              <p:nvPr/>
            </p:nvSpPr>
            <p:spPr>
              <a:xfrm>
                <a:off x="-69680" y="5565886"/>
                <a:ext cx="765239" cy="627490"/>
              </a:xfrm>
              <a:prstGeom prst="rect">
                <a:avLst/>
              </a:prstGeom>
              <a:noFill/>
            </p:spPr>
            <p:txBody>
              <a:bodyPr wrap="square" rtlCol="0">
                <a:spAutoFit/>
              </a:bodyPr>
              <a:lstStyle/>
              <a:p>
                <a:pPr algn="ctr" defTabSz="1195122"/>
                <a:r>
                  <a:rPr lang="en-US" sz="1742" dirty="0">
                    <a:latin typeface="Segoe UI Light" panose="020B0502040204020203" pitchFamily="34" charset="0"/>
                    <a:cs typeface="Segoe UI Light" panose="020B0502040204020203" pitchFamily="34" charset="0"/>
                  </a:rPr>
                  <a:t>Log</a:t>
                </a:r>
              </a:p>
              <a:p>
                <a:pPr algn="ctr" defTabSz="1195122"/>
                <a:r>
                  <a:rPr lang="en-US" sz="1742" dirty="0">
                    <a:latin typeface="Segoe UI Light" panose="020B0502040204020203" pitchFamily="34" charset="0"/>
                    <a:cs typeface="Segoe UI Light" panose="020B0502040204020203" pitchFamily="34" charset="0"/>
                  </a:rPr>
                  <a:t>Start</a:t>
                </a:r>
              </a:p>
            </p:txBody>
          </p:sp>
          <p:grpSp>
            <p:nvGrpSpPr>
              <p:cNvPr id="88" name="Group 87">
                <a:extLst>
                  <a:ext uri="{FF2B5EF4-FFF2-40B4-BE49-F238E27FC236}">
                    <a16:creationId xmlns:a16="http://schemas.microsoft.com/office/drawing/2014/main" id="{6E98B50F-E50A-40EF-9400-133603F1A596}"/>
                  </a:ext>
                </a:extLst>
              </p:cNvPr>
              <p:cNvGrpSpPr/>
              <p:nvPr/>
            </p:nvGrpSpPr>
            <p:grpSpPr>
              <a:xfrm>
                <a:off x="290330" y="2574763"/>
                <a:ext cx="6985900" cy="3833546"/>
                <a:chOff x="290330" y="2574763"/>
                <a:chExt cx="6985900" cy="3833546"/>
              </a:xfrm>
            </p:grpSpPr>
            <p:grpSp>
              <p:nvGrpSpPr>
                <p:cNvPr id="89" name="Group 88">
                  <a:extLst>
                    <a:ext uri="{FF2B5EF4-FFF2-40B4-BE49-F238E27FC236}">
                      <a16:creationId xmlns:a16="http://schemas.microsoft.com/office/drawing/2014/main" id="{69D7D29B-1D4D-4882-8CF1-EB21C394CF33}"/>
                    </a:ext>
                  </a:extLst>
                </p:cNvPr>
                <p:cNvGrpSpPr/>
                <p:nvPr/>
              </p:nvGrpSpPr>
              <p:grpSpPr>
                <a:xfrm>
                  <a:off x="791137" y="2574764"/>
                  <a:ext cx="1916989" cy="3833545"/>
                  <a:chOff x="1417305" y="2574764"/>
                  <a:chExt cx="1916989" cy="3833545"/>
                </a:xfrm>
              </p:grpSpPr>
              <p:cxnSp>
                <p:nvCxnSpPr>
                  <p:cNvPr id="114" name="Straight Connector 113">
                    <a:extLst>
                      <a:ext uri="{FF2B5EF4-FFF2-40B4-BE49-F238E27FC236}">
                        <a16:creationId xmlns:a16="http://schemas.microsoft.com/office/drawing/2014/main" id="{ED2D9EAA-4085-482A-8C8E-EECA95BDFA7A}"/>
                      </a:ext>
                    </a:extLst>
                  </p:cNvPr>
                  <p:cNvCxnSpPr>
                    <a:cxnSpLocks/>
                    <a:endCxn id="115" idx="0"/>
                  </p:cNvCxnSpPr>
                  <p:nvPr/>
                </p:nvCxnSpPr>
                <p:spPr>
                  <a:xfrm>
                    <a:off x="2359444" y="2574764"/>
                    <a:ext cx="16356" cy="2991123"/>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DD557D22-FB56-4B12-8D2F-71C4328BA13E}"/>
                      </a:ext>
                    </a:extLst>
                  </p:cNvPr>
                  <p:cNvSpPr txBox="1"/>
                  <p:nvPr/>
                </p:nvSpPr>
                <p:spPr>
                  <a:xfrm>
                    <a:off x="1417305" y="5565887"/>
                    <a:ext cx="1916989" cy="842422"/>
                  </a:xfrm>
                  <a:prstGeom prst="rect">
                    <a:avLst/>
                  </a:prstGeom>
                  <a:noFill/>
                </p:spPr>
                <p:txBody>
                  <a:bodyPr wrap="square" rtlCol="0">
                    <a:spAutoFit/>
                  </a:bodyPr>
                  <a:lstStyle/>
                  <a:p>
                    <a:pPr algn="ctr" defTabSz="1195122"/>
                    <a:r>
                      <a:rPr lang="en-US" sz="1742" dirty="0">
                        <a:latin typeface="Segoe UI Light" panose="020B0502040204020203" pitchFamily="34" charset="0"/>
                        <a:cs typeface="Segoe UI Light" panose="020B0502040204020203" pitchFamily="34" charset="0"/>
                      </a:rPr>
                      <a:t>Oldest </a:t>
                    </a:r>
                  </a:p>
                  <a:p>
                    <a:pPr algn="ctr" defTabSz="1195122"/>
                    <a:r>
                      <a:rPr lang="en-US" sz="1742" dirty="0">
                        <a:latin typeface="Segoe UI Light" panose="020B0502040204020203" pitchFamily="34" charset="0"/>
                        <a:cs typeface="Segoe UI Light" panose="020B0502040204020203" pitchFamily="34" charset="0"/>
                      </a:rPr>
                      <a:t>uncommitted Tx</a:t>
                    </a:r>
                  </a:p>
                  <a:p>
                    <a:pPr algn="ctr" defTabSz="1195122"/>
                    <a:r>
                      <a:rPr lang="en-US" sz="1395" dirty="0">
                        <a:latin typeface="Segoe UI Light" panose="020B0502040204020203" pitchFamily="34" charset="0"/>
                        <a:cs typeface="Segoe UI Light" panose="020B0502040204020203" pitchFamily="34" charset="0"/>
                      </a:rPr>
                      <a:t>(XACT_BEGIN_LSN)</a:t>
                    </a:r>
                  </a:p>
                </p:txBody>
              </p:sp>
            </p:grpSp>
            <p:grpSp>
              <p:nvGrpSpPr>
                <p:cNvPr id="90" name="Group 89">
                  <a:extLst>
                    <a:ext uri="{FF2B5EF4-FFF2-40B4-BE49-F238E27FC236}">
                      <a16:creationId xmlns:a16="http://schemas.microsoft.com/office/drawing/2014/main" id="{12DF21EF-7F9B-4EEF-93BA-5185AC4ADA7A}"/>
                    </a:ext>
                  </a:extLst>
                </p:cNvPr>
                <p:cNvGrpSpPr/>
                <p:nvPr/>
              </p:nvGrpSpPr>
              <p:grpSpPr>
                <a:xfrm>
                  <a:off x="4076309" y="2574764"/>
                  <a:ext cx="1674293" cy="3781674"/>
                  <a:chOff x="2630407" y="2574764"/>
                  <a:chExt cx="1674293" cy="3781674"/>
                </a:xfrm>
              </p:grpSpPr>
              <p:cxnSp>
                <p:nvCxnSpPr>
                  <p:cNvPr id="112" name="Straight Connector 111">
                    <a:extLst>
                      <a:ext uri="{FF2B5EF4-FFF2-40B4-BE49-F238E27FC236}">
                        <a16:creationId xmlns:a16="http://schemas.microsoft.com/office/drawing/2014/main" id="{6088FA5D-28B1-41E0-96FE-43346BE663CF}"/>
                      </a:ext>
                    </a:extLst>
                  </p:cNvPr>
                  <p:cNvCxnSpPr>
                    <a:cxnSpLocks/>
                    <a:endCxn id="113" idx="0"/>
                  </p:cNvCxnSpPr>
                  <p:nvPr/>
                </p:nvCxnSpPr>
                <p:spPr>
                  <a:xfrm flipH="1">
                    <a:off x="3467554" y="2574764"/>
                    <a:ext cx="5840" cy="2992749"/>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7A87A8D-2C0F-4F4A-870A-0B5CE19507D5}"/>
                      </a:ext>
                    </a:extLst>
                  </p:cNvPr>
                  <p:cNvSpPr txBox="1"/>
                  <p:nvPr/>
                </p:nvSpPr>
                <p:spPr>
                  <a:xfrm>
                    <a:off x="2630407" y="5567513"/>
                    <a:ext cx="1674293" cy="788925"/>
                  </a:xfrm>
                  <a:prstGeom prst="rect">
                    <a:avLst/>
                  </a:prstGeom>
                  <a:noFill/>
                </p:spPr>
                <p:txBody>
                  <a:bodyPr wrap="square" rtlCol="0">
                    <a:spAutoFit/>
                  </a:bodyPr>
                  <a:lstStyle/>
                  <a:p>
                    <a:pPr algn="ctr" defTabSz="1195122"/>
                    <a:r>
                      <a:rPr lang="en-US" sz="1742" dirty="0">
                        <a:latin typeface="Segoe UI Light" panose="020B0502040204020203" pitchFamily="34" charset="0"/>
                        <a:cs typeface="Segoe UI Light" panose="020B0502040204020203" pitchFamily="34" charset="0"/>
                      </a:rPr>
                      <a:t>Checkpoint</a:t>
                    </a:r>
                  </a:p>
                  <a:p>
                    <a:pPr algn="ctr" defTabSz="1195122"/>
                    <a:r>
                      <a:rPr lang="en-US" sz="1395" i="1" dirty="0">
                        <a:latin typeface="Segoe UI Light" panose="020B0502040204020203" pitchFamily="34" charset="0"/>
                        <a:cs typeface="Segoe UI Light" panose="020B0502040204020203" pitchFamily="34" charset="0"/>
                      </a:rPr>
                      <a:t>(or oldest dirty page LSN)</a:t>
                    </a:r>
                  </a:p>
                </p:txBody>
              </p:sp>
            </p:grpSp>
            <p:grpSp>
              <p:nvGrpSpPr>
                <p:cNvPr id="91" name="Group 90">
                  <a:extLst>
                    <a:ext uri="{FF2B5EF4-FFF2-40B4-BE49-F238E27FC236}">
                      <a16:creationId xmlns:a16="http://schemas.microsoft.com/office/drawing/2014/main" id="{185E2EB5-72A4-4697-B5BD-01F17CDB950D}"/>
                    </a:ext>
                  </a:extLst>
                </p:cNvPr>
                <p:cNvGrpSpPr/>
                <p:nvPr/>
              </p:nvGrpSpPr>
              <p:grpSpPr>
                <a:xfrm>
                  <a:off x="6415128" y="2574763"/>
                  <a:ext cx="861102" cy="3620042"/>
                  <a:chOff x="7281502" y="2574763"/>
                  <a:chExt cx="1858656" cy="3620042"/>
                </a:xfrm>
              </p:grpSpPr>
              <p:cxnSp>
                <p:nvCxnSpPr>
                  <p:cNvPr id="110" name="Straight Connector 109">
                    <a:extLst>
                      <a:ext uri="{FF2B5EF4-FFF2-40B4-BE49-F238E27FC236}">
                        <a16:creationId xmlns:a16="http://schemas.microsoft.com/office/drawing/2014/main" id="{BA6DA81E-001F-47BA-821F-E6A42CB54675}"/>
                      </a:ext>
                    </a:extLst>
                  </p:cNvPr>
                  <p:cNvCxnSpPr>
                    <a:cxnSpLocks/>
                    <a:endCxn id="111" idx="0"/>
                  </p:cNvCxnSpPr>
                  <p:nvPr/>
                </p:nvCxnSpPr>
                <p:spPr>
                  <a:xfrm flipH="1">
                    <a:off x="8210831" y="2574763"/>
                    <a:ext cx="2406" cy="2992552"/>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F4675B5F-DBB5-4CC0-8E37-D072583817C9}"/>
                      </a:ext>
                    </a:extLst>
                  </p:cNvPr>
                  <p:cNvSpPr txBox="1"/>
                  <p:nvPr/>
                </p:nvSpPr>
                <p:spPr>
                  <a:xfrm>
                    <a:off x="7281502" y="5567315"/>
                    <a:ext cx="1858656" cy="627490"/>
                  </a:xfrm>
                  <a:prstGeom prst="rect">
                    <a:avLst/>
                  </a:prstGeom>
                  <a:noFill/>
                </p:spPr>
                <p:txBody>
                  <a:bodyPr wrap="square" rtlCol="0">
                    <a:spAutoFit/>
                  </a:bodyPr>
                  <a:lstStyle/>
                  <a:p>
                    <a:pPr algn="ctr" defTabSz="1195122"/>
                    <a:r>
                      <a:rPr lang="en-US" sz="1742" dirty="0">
                        <a:latin typeface="Segoe UI Light" panose="020B0502040204020203" pitchFamily="34" charset="0"/>
                        <a:cs typeface="Segoe UI Light" panose="020B0502040204020203" pitchFamily="34" charset="0"/>
                      </a:rPr>
                      <a:t>Log</a:t>
                    </a:r>
                  </a:p>
                  <a:p>
                    <a:pPr algn="ctr" defTabSz="1195122"/>
                    <a:r>
                      <a:rPr lang="en-US" sz="1742" dirty="0">
                        <a:latin typeface="Segoe UI Light" panose="020B0502040204020203" pitchFamily="34" charset="0"/>
                        <a:cs typeface="Segoe UI Light" panose="020B0502040204020203" pitchFamily="34" charset="0"/>
                      </a:rPr>
                      <a:t>End </a:t>
                    </a:r>
                  </a:p>
                </p:txBody>
              </p:sp>
            </p:grpSp>
            <p:grpSp>
              <p:nvGrpSpPr>
                <p:cNvPr id="92" name="Group 91">
                  <a:extLst>
                    <a:ext uri="{FF2B5EF4-FFF2-40B4-BE49-F238E27FC236}">
                      <a16:creationId xmlns:a16="http://schemas.microsoft.com/office/drawing/2014/main" id="{6B1E3B9D-A7B0-429C-A7FB-A1B4EA497E18}"/>
                    </a:ext>
                  </a:extLst>
                </p:cNvPr>
                <p:cNvGrpSpPr/>
                <p:nvPr/>
              </p:nvGrpSpPr>
              <p:grpSpPr>
                <a:xfrm>
                  <a:off x="290330" y="2574763"/>
                  <a:ext cx="6736612" cy="3015563"/>
                  <a:chOff x="290330" y="2574764"/>
                  <a:chExt cx="6736612" cy="3015563"/>
                </a:xfrm>
              </p:grpSpPr>
              <p:cxnSp>
                <p:nvCxnSpPr>
                  <p:cNvPr id="93" name="Straight Arrow Connector 92">
                    <a:extLst>
                      <a:ext uri="{FF2B5EF4-FFF2-40B4-BE49-F238E27FC236}">
                        <a16:creationId xmlns:a16="http://schemas.microsoft.com/office/drawing/2014/main" id="{C3D355E0-AE14-4B2D-963D-2671C422B6F5}"/>
                      </a:ext>
                    </a:extLst>
                  </p:cNvPr>
                  <p:cNvCxnSpPr>
                    <a:cxnSpLocks/>
                    <a:stCxn id="87" idx="0"/>
                  </p:cNvCxnSpPr>
                  <p:nvPr/>
                </p:nvCxnSpPr>
                <p:spPr>
                  <a:xfrm flipV="1">
                    <a:off x="312939" y="2574764"/>
                    <a:ext cx="1" cy="299112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964BE88-E6C1-4DA3-B061-51E1FD8490F4}"/>
                      </a:ext>
                    </a:extLst>
                  </p:cNvPr>
                  <p:cNvCxnSpPr>
                    <a:cxnSpLocks/>
                  </p:cNvCxnSpPr>
                  <p:nvPr/>
                </p:nvCxnSpPr>
                <p:spPr>
                  <a:xfrm>
                    <a:off x="290330" y="5482393"/>
                    <a:ext cx="6736612"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ACB72D02-A53A-4C51-9923-BC81D3ED7348}"/>
                      </a:ext>
                    </a:extLst>
                  </p:cNvPr>
                  <p:cNvGrpSpPr/>
                  <p:nvPr/>
                </p:nvGrpSpPr>
                <p:grpSpPr>
                  <a:xfrm>
                    <a:off x="852364" y="5370967"/>
                    <a:ext cx="5789969" cy="219360"/>
                    <a:chOff x="852364" y="5370967"/>
                    <a:chExt cx="5789969" cy="219360"/>
                  </a:xfrm>
                </p:grpSpPr>
                <p:cxnSp>
                  <p:nvCxnSpPr>
                    <p:cNvPr id="96" name="Straight Connector 95">
                      <a:extLst>
                        <a:ext uri="{FF2B5EF4-FFF2-40B4-BE49-F238E27FC236}">
                          <a16:creationId xmlns:a16="http://schemas.microsoft.com/office/drawing/2014/main" id="{C073378A-6E66-4EEC-9C93-0A4D9072DC2E}"/>
                        </a:ext>
                      </a:extLst>
                    </p:cNvPr>
                    <p:cNvCxnSpPr>
                      <a:cxnSpLocks/>
                    </p:cNvCxnSpPr>
                    <p:nvPr/>
                  </p:nvCxnSpPr>
                  <p:spPr>
                    <a:xfrm>
                      <a:off x="852364" y="5374022"/>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16B854B-CED9-437E-8D49-38E8989B9F0A}"/>
                        </a:ext>
                      </a:extLst>
                    </p:cNvPr>
                    <p:cNvCxnSpPr>
                      <a:cxnSpLocks/>
                    </p:cNvCxnSpPr>
                    <p:nvPr/>
                  </p:nvCxnSpPr>
                  <p:spPr>
                    <a:xfrm>
                      <a:off x="1036196" y="5374022"/>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5AFE93C-0CB9-4D15-8CF0-9C8EE22EF614}"/>
                        </a:ext>
                      </a:extLst>
                    </p:cNvPr>
                    <p:cNvCxnSpPr>
                      <a:cxnSpLocks/>
                    </p:cNvCxnSpPr>
                    <p:nvPr/>
                  </p:nvCxnSpPr>
                  <p:spPr>
                    <a:xfrm>
                      <a:off x="1205741" y="5374022"/>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2974961-D769-4AFC-8827-119B0F2E6274}"/>
                        </a:ext>
                      </a:extLst>
                    </p:cNvPr>
                    <p:cNvCxnSpPr>
                      <a:cxnSpLocks/>
                    </p:cNvCxnSpPr>
                    <p:nvPr/>
                  </p:nvCxnSpPr>
                  <p:spPr>
                    <a:xfrm>
                      <a:off x="1606744" y="5370967"/>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D265278-CDBD-47D5-94FB-EBC83AA9651C}"/>
                        </a:ext>
                      </a:extLst>
                    </p:cNvPr>
                    <p:cNvCxnSpPr>
                      <a:cxnSpLocks/>
                    </p:cNvCxnSpPr>
                    <p:nvPr/>
                  </p:nvCxnSpPr>
                  <p:spPr>
                    <a:xfrm>
                      <a:off x="2111356" y="5370967"/>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76D6592-151F-4185-A724-00DA75D5651A}"/>
                        </a:ext>
                      </a:extLst>
                    </p:cNvPr>
                    <p:cNvCxnSpPr>
                      <a:cxnSpLocks/>
                    </p:cNvCxnSpPr>
                    <p:nvPr/>
                  </p:nvCxnSpPr>
                  <p:spPr>
                    <a:xfrm>
                      <a:off x="2498284" y="5370967"/>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CD1D4D9-E636-40DB-9191-D183E6C49F13}"/>
                        </a:ext>
                      </a:extLst>
                    </p:cNvPr>
                    <p:cNvCxnSpPr>
                      <a:cxnSpLocks/>
                    </p:cNvCxnSpPr>
                    <p:nvPr/>
                  </p:nvCxnSpPr>
                  <p:spPr>
                    <a:xfrm>
                      <a:off x="1866776" y="5370967"/>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46123AA-A070-4E8F-813E-8FE524749A90}"/>
                        </a:ext>
                      </a:extLst>
                    </p:cNvPr>
                    <p:cNvCxnSpPr>
                      <a:cxnSpLocks/>
                    </p:cNvCxnSpPr>
                    <p:nvPr/>
                  </p:nvCxnSpPr>
                  <p:spPr>
                    <a:xfrm>
                      <a:off x="3306466" y="5370967"/>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5F3266-AE62-47EB-94F0-496BE5A7E0FD}"/>
                        </a:ext>
                      </a:extLst>
                    </p:cNvPr>
                    <p:cNvCxnSpPr>
                      <a:cxnSpLocks/>
                    </p:cNvCxnSpPr>
                    <p:nvPr/>
                  </p:nvCxnSpPr>
                  <p:spPr>
                    <a:xfrm>
                      <a:off x="4362490" y="5377720"/>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72EFDAE-A1AE-4C3B-83BA-0A3EA3456AF9}"/>
                        </a:ext>
                      </a:extLst>
                    </p:cNvPr>
                    <p:cNvCxnSpPr>
                      <a:cxnSpLocks/>
                    </p:cNvCxnSpPr>
                    <p:nvPr/>
                  </p:nvCxnSpPr>
                  <p:spPr>
                    <a:xfrm>
                      <a:off x="4798139" y="5377719"/>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7F835EC-94CA-4553-B2B5-7D4FFB14A865}"/>
                        </a:ext>
                      </a:extLst>
                    </p:cNvPr>
                    <p:cNvCxnSpPr>
                      <a:cxnSpLocks/>
                    </p:cNvCxnSpPr>
                    <p:nvPr/>
                  </p:nvCxnSpPr>
                  <p:spPr>
                    <a:xfrm>
                      <a:off x="5904963" y="5377643"/>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BD0562B-B84B-494C-8E7A-EEFB075F8A4A}"/>
                        </a:ext>
                      </a:extLst>
                    </p:cNvPr>
                    <p:cNvCxnSpPr>
                      <a:cxnSpLocks/>
                    </p:cNvCxnSpPr>
                    <p:nvPr/>
                  </p:nvCxnSpPr>
                  <p:spPr>
                    <a:xfrm>
                      <a:off x="6642333" y="5377643"/>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C6E0E4C-031F-4496-BAF3-945182EA433A}"/>
                        </a:ext>
                      </a:extLst>
                    </p:cNvPr>
                    <p:cNvCxnSpPr>
                      <a:cxnSpLocks/>
                    </p:cNvCxnSpPr>
                    <p:nvPr/>
                  </p:nvCxnSpPr>
                  <p:spPr>
                    <a:xfrm>
                      <a:off x="6554588" y="5381164"/>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A322C7A-CBA4-4DD4-AF4E-3868DCFBCA8E}"/>
                        </a:ext>
                      </a:extLst>
                    </p:cNvPr>
                    <p:cNvCxnSpPr>
                      <a:cxnSpLocks/>
                    </p:cNvCxnSpPr>
                    <p:nvPr/>
                  </p:nvCxnSpPr>
                  <p:spPr>
                    <a:xfrm>
                      <a:off x="6312904" y="5377643"/>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16" name="Group 115">
              <a:extLst>
                <a:ext uri="{FF2B5EF4-FFF2-40B4-BE49-F238E27FC236}">
                  <a16:creationId xmlns:a16="http://schemas.microsoft.com/office/drawing/2014/main" id="{8ED5C942-0990-45F5-8DDC-C4764ED6D38C}"/>
                </a:ext>
              </a:extLst>
            </p:cNvPr>
            <p:cNvGrpSpPr/>
            <p:nvPr/>
          </p:nvGrpSpPr>
          <p:grpSpPr>
            <a:xfrm>
              <a:off x="4608877" y="1628789"/>
              <a:ext cx="7145166" cy="760777"/>
              <a:chOff x="5280316" y="2569753"/>
              <a:chExt cx="4347547" cy="582026"/>
            </a:xfrm>
          </p:grpSpPr>
          <p:grpSp>
            <p:nvGrpSpPr>
              <p:cNvPr id="117" name="Group 116">
                <a:extLst>
                  <a:ext uri="{FF2B5EF4-FFF2-40B4-BE49-F238E27FC236}">
                    <a16:creationId xmlns:a16="http://schemas.microsoft.com/office/drawing/2014/main" id="{8AF52CE2-25BA-4D0F-9461-69938ECD2838}"/>
                  </a:ext>
                </a:extLst>
              </p:cNvPr>
              <p:cNvGrpSpPr/>
              <p:nvPr/>
            </p:nvGrpSpPr>
            <p:grpSpPr>
              <a:xfrm>
                <a:off x="5280316" y="2569753"/>
                <a:ext cx="1299655" cy="360394"/>
                <a:chOff x="2605439" y="2632674"/>
                <a:chExt cx="4524051" cy="360394"/>
              </a:xfrm>
            </p:grpSpPr>
            <p:cxnSp>
              <p:nvCxnSpPr>
                <p:cNvPr id="119" name="Straight Arrow Connector 118">
                  <a:extLst>
                    <a:ext uri="{FF2B5EF4-FFF2-40B4-BE49-F238E27FC236}">
                      <a16:creationId xmlns:a16="http://schemas.microsoft.com/office/drawing/2014/main" id="{75C12637-9051-40A2-88ED-66F5C90C46B8}"/>
                    </a:ext>
                  </a:extLst>
                </p:cNvPr>
                <p:cNvCxnSpPr>
                  <a:cxnSpLocks/>
                </p:cNvCxnSpPr>
                <p:nvPr/>
              </p:nvCxnSpPr>
              <p:spPr>
                <a:xfrm>
                  <a:off x="3026698" y="2993068"/>
                  <a:ext cx="3717157"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9A6647D4-457B-4150-B8AB-D9B30932BE16}"/>
                    </a:ext>
                  </a:extLst>
                </p:cNvPr>
                <p:cNvSpPr txBox="1"/>
                <p:nvPr/>
              </p:nvSpPr>
              <p:spPr>
                <a:xfrm>
                  <a:off x="2605439" y="2632674"/>
                  <a:ext cx="4524051" cy="273875"/>
                </a:xfrm>
                <a:prstGeom prst="rect">
                  <a:avLst/>
                </a:prstGeom>
                <a:noFill/>
              </p:spPr>
              <p:txBody>
                <a:bodyPr wrap="square" rtlCol="0">
                  <a:spAutoFit/>
                </a:bodyPr>
                <a:lstStyle/>
                <a:p>
                  <a:pPr algn="ctr" defTabSz="1195122"/>
                  <a:r>
                    <a:rPr lang="en-US" sz="1738" dirty="0">
                      <a:latin typeface="Segoe UI Light" panose="020B0502040204020203" pitchFamily="34" charset="0"/>
                      <a:cs typeface="Segoe UI Light" panose="020B0502040204020203" pitchFamily="34" charset="0"/>
                    </a:rPr>
                    <a:t>Phase 1: </a:t>
                  </a:r>
                  <a:r>
                    <a:rPr lang="en-US" sz="1738" b="1" dirty="0">
                      <a:latin typeface="Segoe UI Light" panose="020B0502040204020203" pitchFamily="34" charset="0"/>
                      <a:cs typeface="Segoe UI Light" panose="020B0502040204020203" pitchFamily="34" charset="0"/>
                    </a:rPr>
                    <a:t>Analysis</a:t>
                  </a:r>
                </a:p>
              </p:txBody>
            </p:sp>
          </p:grpSp>
          <p:sp>
            <p:nvSpPr>
              <p:cNvPr id="118" name="TextBox 117">
                <a:extLst>
                  <a:ext uri="{FF2B5EF4-FFF2-40B4-BE49-F238E27FC236}">
                    <a16:creationId xmlns:a16="http://schemas.microsoft.com/office/drawing/2014/main" id="{FC3FB50A-602E-4F5A-ADC6-91CDE72D0A3B}"/>
                  </a:ext>
                </a:extLst>
              </p:cNvPr>
              <p:cNvSpPr txBox="1"/>
              <p:nvPr/>
            </p:nvSpPr>
            <p:spPr>
              <a:xfrm>
                <a:off x="6595733" y="2651545"/>
                <a:ext cx="3032130" cy="500234"/>
              </a:xfrm>
              <a:prstGeom prst="rect">
                <a:avLst/>
              </a:prstGeom>
              <a:noFill/>
            </p:spPr>
            <p:txBody>
              <a:bodyPr wrap="square" rtlCol="0">
                <a:spAutoFit/>
              </a:bodyPr>
              <a:lstStyle/>
              <a:p>
                <a:pPr defTabSz="1195122"/>
                <a:r>
                  <a:rPr lang="en-US" sz="1830" dirty="0">
                    <a:latin typeface="Segoe UI Light" panose="020B0502040204020203" pitchFamily="34" charset="0"/>
                    <a:cs typeface="Segoe UI Light" panose="020B0502040204020203" pitchFamily="34" charset="0"/>
                  </a:rPr>
                  <a:t>Determines the state of each transaction in the system at the time SQL Server stopped.</a:t>
                </a:r>
              </a:p>
            </p:txBody>
          </p:sp>
        </p:grpSp>
        <p:grpSp>
          <p:nvGrpSpPr>
            <p:cNvPr id="121" name="Group 120">
              <a:extLst>
                <a:ext uri="{FF2B5EF4-FFF2-40B4-BE49-F238E27FC236}">
                  <a16:creationId xmlns:a16="http://schemas.microsoft.com/office/drawing/2014/main" id="{B98D84CA-F56B-4895-BFAB-04E90183C515}"/>
                </a:ext>
              </a:extLst>
            </p:cNvPr>
            <p:cNvGrpSpPr/>
            <p:nvPr/>
          </p:nvGrpSpPr>
          <p:grpSpPr>
            <a:xfrm>
              <a:off x="1910078" y="2429557"/>
              <a:ext cx="9986456" cy="763559"/>
              <a:chOff x="1198595" y="3460211"/>
              <a:chExt cx="7796390" cy="584151"/>
            </a:xfrm>
          </p:grpSpPr>
          <p:grpSp>
            <p:nvGrpSpPr>
              <p:cNvPr id="122" name="Group 121">
                <a:extLst>
                  <a:ext uri="{FF2B5EF4-FFF2-40B4-BE49-F238E27FC236}">
                    <a16:creationId xmlns:a16="http://schemas.microsoft.com/office/drawing/2014/main" id="{27519F2E-D73E-4868-94DC-A3AC1EE87663}"/>
                  </a:ext>
                </a:extLst>
              </p:cNvPr>
              <p:cNvGrpSpPr/>
              <p:nvPr/>
            </p:nvGrpSpPr>
            <p:grpSpPr>
              <a:xfrm>
                <a:off x="1198595" y="3460211"/>
                <a:ext cx="3632347" cy="379006"/>
                <a:chOff x="1226735" y="3394899"/>
                <a:chExt cx="3016081" cy="379006"/>
              </a:xfrm>
            </p:grpSpPr>
            <p:cxnSp>
              <p:nvCxnSpPr>
                <p:cNvPr id="124" name="Straight Arrow Connector 123">
                  <a:extLst>
                    <a:ext uri="{FF2B5EF4-FFF2-40B4-BE49-F238E27FC236}">
                      <a16:creationId xmlns:a16="http://schemas.microsoft.com/office/drawing/2014/main" id="{853231D0-B1EB-48B8-8786-685E4804AF86}"/>
                    </a:ext>
                  </a:extLst>
                </p:cNvPr>
                <p:cNvCxnSpPr>
                  <a:cxnSpLocks/>
                </p:cNvCxnSpPr>
                <p:nvPr/>
              </p:nvCxnSpPr>
              <p:spPr>
                <a:xfrm>
                  <a:off x="1236384" y="3773905"/>
                  <a:ext cx="3006432" cy="0"/>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96F4A7AB-ECB4-48A8-ABA6-EB9C9ED05126}"/>
                    </a:ext>
                  </a:extLst>
                </p:cNvPr>
                <p:cNvSpPr txBox="1"/>
                <p:nvPr/>
              </p:nvSpPr>
              <p:spPr>
                <a:xfrm>
                  <a:off x="1226735" y="3394899"/>
                  <a:ext cx="1878407" cy="294984"/>
                </a:xfrm>
                <a:prstGeom prst="rect">
                  <a:avLst/>
                </a:prstGeom>
                <a:noFill/>
              </p:spPr>
              <p:txBody>
                <a:bodyPr wrap="square" rtlCol="0">
                  <a:spAutoFit/>
                </a:bodyPr>
                <a:lstStyle/>
                <a:p>
                  <a:pPr algn="ctr" defTabSz="1195122"/>
                  <a:r>
                    <a:rPr lang="en-US" sz="1917" dirty="0">
                      <a:latin typeface="Segoe UI Light" panose="020B0502040204020203" pitchFamily="34" charset="0"/>
                      <a:cs typeface="Segoe UI Light" panose="020B0502040204020203" pitchFamily="34" charset="0"/>
                    </a:rPr>
                    <a:t>Phase 2: </a:t>
                  </a:r>
                  <a:r>
                    <a:rPr lang="en-US" sz="1917" b="1" dirty="0">
                      <a:latin typeface="Segoe UI Light" panose="020B0502040204020203" pitchFamily="34" charset="0"/>
                      <a:cs typeface="Segoe UI Light" panose="020B0502040204020203" pitchFamily="34" charset="0"/>
                    </a:rPr>
                    <a:t>Redo</a:t>
                  </a:r>
                </a:p>
              </p:txBody>
            </p:sp>
          </p:grpSp>
          <p:sp>
            <p:nvSpPr>
              <p:cNvPr id="123" name="TextBox 122">
                <a:extLst>
                  <a:ext uri="{FF2B5EF4-FFF2-40B4-BE49-F238E27FC236}">
                    <a16:creationId xmlns:a16="http://schemas.microsoft.com/office/drawing/2014/main" id="{C01A3B99-4E6B-485C-9B1B-D07F6799DCC5}"/>
                  </a:ext>
                </a:extLst>
              </p:cNvPr>
              <p:cNvSpPr txBox="1"/>
              <p:nvPr/>
            </p:nvSpPr>
            <p:spPr>
              <a:xfrm>
                <a:off x="4973083" y="3544131"/>
                <a:ext cx="4021902" cy="500231"/>
              </a:xfrm>
              <a:prstGeom prst="rect">
                <a:avLst/>
              </a:prstGeom>
              <a:noFill/>
            </p:spPr>
            <p:txBody>
              <a:bodyPr wrap="square" rtlCol="0">
                <a:spAutoFit/>
              </a:bodyPr>
              <a:lstStyle/>
              <a:p>
                <a:pPr defTabSz="1195122"/>
                <a:r>
                  <a:rPr lang="en-US" sz="1830" dirty="0">
                    <a:latin typeface="Segoe UI Light" panose="020B0502040204020203" pitchFamily="34" charset="0"/>
                    <a:cs typeface="Segoe UI Light" panose="020B0502040204020203" pitchFamily="34" charset="0"/>
                  </a:rPr>
                  <a:t>Returns the database to the state it was in at the time the SQL Server stopped.</a:t>
                </a:r>
              </a:p>
            </p:txBody>
          </p:sp>
        </p:grpSp>
        <p:grpSp>
          <p:nvGrpSpPr>
            <p:cNvPr id="126" name="Group 125">
              <a:extLst>
                <a:ext uri="{FF2B5EF4-FFF2-40B4-BE49-F238E27FC236}">
                  <a16:creationId xmlns:a16="http://schemas.microsoft.com/office/drawing/2014/main" id="{0975AA94-2A55-49DA-B6B4-10358DE91DFD}"/>
                </a:ext>
              </a:extLst>
            </p:cNvPr>
            <p:cNvGrpSpPr/>
            <p:nvPr/>
          </p:nvGrpSpPr>
          <p:grpSpPr>
            <a:xfrm>
              <a:off x="6849203" y="3292938"/>
              <a:ext cx="4644398" cy="396374"/>
              <a:chOff x="5393870" y="3011431"/>
              <a:chExt cx="2664859" cy="227431"/>
            </a:xfrm>
          </p:grpSpPr>
          <p:sp>
            <p:nvSpPr>
              <p:cNvPr id="127" name="Rectangle 126">
                <a:extLst>
                  <a:ext uri="{FF2B5EF4-FFF2-40B4-BE49-F238E27FC236}">
                    <a16:creationId xmlns:a16="http://schemas.microsoft.com/office/drawing/2014/main" id="{CC7FA25C-3F8E-433E-B1F6-B6BEEDF0E0B0}"/>
                  </a:ext>
                </a:extLst>
              </p:cNvPr>
              <p:cNvSpPr/>
              <p:nvPr/>
            </p:nvSpPr>
            <p:spPr>
              <a:xfrm>
                <a:off x="5787290" y="3015366"/>
                <a:ext cx="2271439" cy="213556"/>
              </a:xfrm>
              <a:prstGeom prst="rect">
                <a:avLst/>
              </a:prstGeom>
              <a:solidFill>
                <a:schemeClr val="bg1"/>
              </a:solidFill>
            </p:spPr>
            <p:txBody>
              <a:bodyPr wrap="square">
                <a:spAutoFit/>
              </a:bodyPr>
              <a:lstStyle/>
              <a:p>
                <a:pPr defTabSz="1195122"/>
                <a:r>
                  <a:rPr lang="en-US" sz="1830" b="1" dirty="0">
                    <a:latin typeface="Segoe UI Light" panose="020B0502040204020203" pitchFamily="34" charset="0"/>
                    <a:cs typeface="Segoe UI Light" panose="020B0502040204020203" pitchFamily="34" charset="0"/>
                  </a:rPr>
                  <a:t>[DB is </a:t>
                </a:r>
                <a:r>
                  <a:rPr lang="en-US" sz="1830" b="1" dirty="0">
                    <a:solidFill>
                      <a:srgbClr val="FF0000"/>
                    </a:solidFill>
                    <a:latin typeface="Segoe UI Light" panose="020B0502040204020203" pitchFamily="34" charset="0"/>
                    <a:cs typeface="Segoe UI Light" panose="020B0502040204020203" pitchFamily="34" charset="0"/>
                  </a:rPr>
                  <a:t>PARTIALLY</a:t>
                </a:r>
                <a:r>
                  <a:rPr lang="en-US" sz="1830" b="1" dirty="0">
                    <a:latin typeface="Segoe UI Light" panose="020B0502040204020203" pitchFamily="34" charset="0"/>
                    <a:cs typeface="Segoe UI Light" panose="020B0502040204020203" pitchFamily="34" charset="0"/>
                  </a:rPr>
                  <a:t> available after Redo]</a:t>
                </a:r>
              </a:p>
            </p:txBody>
          </p:sp>
          <p:grpSp>
            <p:nvGrpSpPr>
              <p:cNvPr id="128" name="Group 127">
                <a:extLst>
                  <a:ext uri="{FF2B5EF4-FFF2-40B4-BE49-F238E27FC236}">
                    <a16:creationId xmlns:a16="http://schemas.microsoft.com/office/drawing/2014/main" id="{60792E5C-17E1-4248-B1F6-C0F14142774B}"/>
                  </a:ext>
                </a:extLst>
              </p:cNvPr>
              <p:cNvGrpSpPr/>
              <p:nvPr/>
            </p:nvGrpSpPr>
            <p:grpSpPr>
              <a:xfrm>
                <a:off x="5393870" y="3011431"/>
                <a:ext cx="309964" cy="227431"/>
                <a:chOff x="5391069" y="3090297"/>
                <a:chExt cx="309964" cy="227431"/>
              </a:xfrm>
            </p:grpSpPr>
            <p:sp>
              <p:nvSpPr>
                <p:cNvPr id="129" name="Cylinder 128">
                  <a:extLst>
                    <a:ext uri="{FF2B5EF4-FFF2-40B4-BE49-F238E27FC236}">
                      <a16:creationId xmlns:a16="http://schemas.microsoft.com/office/drawing/2014/main" id="{42A4AC7B-5D75-463C-B2B9-C54A10BDC122}"/>
                    </a:ext>
                  </a:extLst>
                </p:cNvPr>
                <p:cNvSpPr/>
                <p:nvPr/>
              </p:nvSpPr>
              <p:spPr>
                <a:xfrm>
                  <a:off x="5391070" y="3090297"/>
                  <a:ext cx="309963" cy="113762"/>
                </a:xfrm>
                <a:prstGeom prst="can">
                  <a:avLst/>
                </a:prstGeom>
                <a:solidFill>
                  <a:schemeClr val="bg2"/>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3075" dirty="0">
                    <a:solidFill>
                      <a:schemeClr val="tx1"/>
                    </a:solidFill>
                  </a:endParaRPr>
                </a:p>
              </p:txBody>
            </p:sp>
            <p:sp>
              <p:nvSpPr>
                <p:cNvPr id="130" name="Cylinder 129">
                  <a:extLst>
                    <a:ext uri="{FF2B5EF4-FFF2-40B4-BE49-F238E27FC236}">
                      <a16:creationId xmlns:a16="http://schemas.microsoft.com/office/drawing/2014/main" id="{4A24A891-1469-45F6-97FC-D74D391D4CF5}"/>
                    </a:ext>
                  </a:extLst>
                </p:cNvPr>
                <p:cNvSpPr/>
                <p:nvPr/>
              </p:nvSpPr>
              <p:spPr>
                <a:xfrm>
                  <a:off x="5391069" y="3172841"/>
                  <a:ext cx="309959" cy="144887"/>
                </a:xfrm>
                <a:prstGeom prst="can">
                  <a:avLst/>
                </a:prstGeom>
                <a:solidFill>
                  <a:srgbClr val="1DB14B"/>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3075" dirty="0">
                    <a:solidFill>
                      <a:schemeClr val="tx1"/>
                    </a:solidFill>
                  </a:endParaRPr>
                </a:p>
              </p:txBody>
            </p:sp>
          </p:grpSp>
        </p:grpSp>
        <p:grpSp>
          <p:nvGrpSpPr>
            <p:cNvPr id="131" name="Group 130">
              <a:extLst>
                <a:ext uri="{FF2B5EF4-FFF2-40B4-BE49-F238E27FC236}">
                  <a16:creationId xmlns:a16="http://schemas.microsoft.com/office/drawing/2014/main" id="{8E472000-5F60-48ED-96F0-7C7E7E8E3028}"/>
                </a:ext>
              </a:extLst>
            </p:cNvPr>
            <p:cNvGrpSpPr/>
            <p:nvPr/>
          </p:nvGrpSpPr>
          <p:grpSpPr>
            <a:xfrm>
              <a:off x="1924961" y="3685219"/>
              <a:ext cx="10238289" cy="504113"/>
              <a:chOff x="1177237" y="4547444"/>
              <a:chExt cx="10897110" cy="385669"/>
            </a:xfrm>
          </p:grpSpPr>
          <p:grpSp>
            <p:nvGrpSpPr>
              <p:cNvPr id="132" name="Group 131">
                <a:extLst>
                  <a:ext uri="{FF2B5EF4-FFF2-40B4-BE49-F238E27FC236}">
                    <a16:creationId xmlns:a16="http://schemas.microsoft.com/office/drawing/2014/main" id="{256A8CEA-335F-472C-9F9F-602A1259CCCE}"/>
                  </a:ext>
                </a:extLst>
              </p:cNvPr>
              <p:cNvGrpSpPr/>
              <p:nvPr/>
            </p:nvGrpSpPr>
            <p:grpSpPr>
              <a:xfrm>
                <a:off x="1177237" y="4547444"/>
                <a:ext cx="4936256" cy="364788"/>
                <a:chOff x="1227828" y="3515313"/>
                <a:chExt cx="4030389" cy="364788"/>
              </a:xfrm>
            </p:grpSpPr>
            <p:cxnSp>
              <p:nvCxnSpPr>
                <p:cNvPr id="134" name="Straight Arrow Connector 133">
                  <a:extLst>
                    <a:ext uri="{FF2B5EF4-FFF2-40B4-BE49-F238E27FC236}">
                      <a16:creationId xmlns:a16="http://schemas.microsoft.com/office/drawing/2014/main" id="{ABD39919-6D4F-412B-923B-9139A42625F3}"/>
                    </a:ext>
                  </a:extLst>
                </p:cNvPr>
                <p:cNvCxnSpPr>
                  <a:cxnSpLocks/>
                </p:cNvCxnSpPr>
                <p:nvPr/>
              </p:nvCxnSpPr>
              <p:spPr>
                <a:xfrm flipH="1" flipV="1">
                  <a:off x="1227828" y="3877671"/>
                  <a:ext cx="4030389" cy="243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657C5FD-C2FE-4F33-9D25-8D6671590534}"/>
                    </a:ext>
                  </a:extLst>
                </p:cNvPr>
                <p:cNvSpPr txBox="1"/>
                <p:nvPr/>
              </p:nvSpPr>
              <p:spPr>
                <a:xfrm>
                  <a:off x="1227829" y="3515313"/>
                  <a:ext cx="2505231" cy="294986"/>
                </a:xfrm>
                <a:prstGeom prst="rect">
                  <a:avLst/>
                </a:prstGeom>
                <a:noFill/>
              </p:spPr>
              <p:txBody>
                <a:bodyPr wrap="square" rtlCol="0">
                  <a:spAutoFit/>
                </a:bodyPr>
                <a:lstStyle/>
                <a:p>
                  <a:pPr algn="ctr" defTabSz="1195122"/>
                  <a:r>
                    <a:rPr lang="en-US" sz="1917" dirty="0">
                      <a:latin typeface="Segoe UI Light" panose="020B0502040204020203" pitchFamily="34" charset="0"/>
                      <a:cs typeface="Segoe UI Light" panose="020B0502040204020203" pitchFamily="34" charset="0"/>
                    </a:rPr>
                    <a:t>Phase 3: </a:t>
                  </a:r>
                  <a:r>
                    <a:rPr lang="en-US" sz="1917" b="1" dirty="0">
                      <a:latin typeface="Segoe UI Light" panose="020B0502040204020203" pitchFamily="34" charset="0"/>
                      <a:cs typeface="Segoe UI Light" panose="020B0502040204020203" pitchFamily="34" charset="0"/>
                    </a:rPr>
                    <a:t>Undo</a:t>
                  </a:r>
                </a:p>
              </p:txBody>
            </p:sp>
          </p:grpSp>
          <p:sp>
            <p:nvSpPr>
              <p:cNvPr id="133" name="TextBox 132">
                <a:extLst>
                  <a:ext uri="{FF2B5EF4-FFF2-40B4-BE49-F238E27FC236}">
                    <a16:creationId xmlns:a16="http://schemas.microsoft.com/office/drawing/2014/main" id="{D66052C7-D8CA-48B4-888D-DFC6BDB9CBFB}"/>
                  </a:ext>
                </a:extLst>
              </p:cNvPr>
              <p:cNvSpPr txBox="1"/>
              <p:nvPr/>
            </p:nvSpPr>
            <p:spPr>
              <a:xfrm>
                <a:off x="6293182" y="4647025"/>
                <a:ext cx="5781165" cy="286088"/>
              </a:xfrm>
              <a:prstGeom prst="rect">
                <a:avLst/>
              </a:prstGeom>
              <a:noFill/>
            </p:spPr>
            <p:txBody>
              <a:bodyPr wrap="square" rtlCol="0">
                <a:spAutoFit/>
              </a:bodyPr>
              <a:lstStyle/>
              <a:p>
                <a:pPr defTabSz="1195122"/>
                <a:r>
                  <a:rPr lang="en-US" sz="1830" dirty="0">
                    <a:latin typeface="Segoe UI Light" panose="020B0502040204020203" pitchFamily="34" charset="0"/>
                    <a:cs typeface="Segoe UI Light" panose="020B0502040204020203" pitchFamily="34" charset="0"/>
                  </a:rPr>
                  <a:t>Rolls back any uncommitted transaction(s) individually.</a:t>
                </a:r>
              </a:p>
            </p:txBody>
          </p:sp>
        </p:grpSp>
        <p:grpSp>
          <p:nvGrpSpPr>
            <p:cNvPr id="136" name="Group 135">
              <a:extLst>
                <a:ext uri="{FF2B5EF4-FFF2-40B4-BE49-F238E27FC236}">
                  <a16:creationId xmlns:a16="http://schemas.microsoft.com/office/drawing/2014/main" id="{8E144567-DBA8-452D-B63C-176AA6C1C6D1}"/>
                </a:ext>
              </a:extLst>
            </p:cNvPr>
            <p:cNvGrpSpPr/>
            <p:nvPr/>
          </p:nvGrpSpPr>
          <p:grpSpPr>
            <a:xfrm>
              <a:off x="6849204" y="4511489"/>
              <a:ext cx="4462240" cy="429545"/>
              <a:chOff x="5393870" y="3874960"/>
              <a:chExt cx="2560341" cy="246464"/>
            </a:xfrm>
          </p:grpSpPr>
          <p:sp>
            <p:nvSpPr>
              <p:cNvPr id="137" name="Rectangle 136">
                <a:extLst>
                  <a:ext uri="{FF2B5EF4-FFF2-40B4-BE49-F238E27FC236}">
                    <a16:creationId xmlns:a16="http://schemas.microsoft.com/office/drawing/2014/main" id="{06BB6831-8876-4E1B-A4F3-1BDA3D4B4979}"/>
                  </a:ext>
                </a:extLst>
              </p:cNvPr>
              <p:cNvSpPr/>
              <p:nvPr/>
            </p:nvSpPr>
            <p:spPr>
              <a:xfrm>
                <a:off x="5791904" y="3907867"/>
                <a:ext cx="2162307" cy="213557"/>
              </a:xfrm>
              <a:prstGeom prst="rect">
                <a:avLst/>
              </a:prstGeom>
              <a:solidFill>
                <a:schemeClr val="bg1"/>
              </a:solidFill>
            </p:spPr>
            <p:txBody>
              <a:bodyPr wrap="square">
                <a:spAutoFit/>
              </a:bodyPr>
              <a:lstStyle/>
              <a:p>
                <a:pPr defTabSz="1195122"/>
                <a:r>
                  <a:rPr lang="en-US" sz="1830" b="1" dirty="0">
                    <a:latin typeface="Segoe UI Light" panose="020B0502040204020203" pitchFamily="34" charset="0"/>
                    <a:cs typeface="Segoe UI Light" panose="020B0502040204020203" pitchFamily="34" charset="0"/>
                  </a:rPr>
                  <a:t>[DB is </a:t>
                </a:r>
                <a:r>
                  <a:rPr lang="en-US" sz="1830" b="1" dirty="0">
                    <a:solidFill>
                      <a:srgbClr val="00B050"/>
                    </a:solidFill>
                    <a:latin typeface="Segoe UI Light" panose="020B0502040204020203" pitchFamily="34" charset="0"/>
                    <a:cs typeface="Segoe UI Light" panose="020B0502040204020203" pitchFamily="34" charset="0"/>
                  </a:rPr>
                  <a:t>FULLY</a:t>
                </a:r>
                <a:r>
                  <a:rPr lang="en-US" sz="1830" b="1" dirty="0">
                    <a:latin typeface="Segoe UI Light" panose="020B0502040204020203" pitchFamily="34" charset="0"/>
                    <a:cs typeface="Segoe UI Light" panose="020B0502040204020203" pitchFamily="34" charset="0"/>
                  </a:rPr>
                  <a:t> available after Undo]</a:t>
                </a:r>
              </a:p>
            </p:txBody>
          </p:sp>
          <p:sp>
            <p:nvSpPr>
              <p:cNvPr id="138" name="Cylinder 137">
                <a:extLst>
                  <a:ext uri="{FF2B5EF4-FFF2-40B4-BE49-F238E27FC236}">
                    <a16:creationId xmlns:a16="http://schemas.microsoft.com/office/drawing/2014/main" id="{E152E26E-38B3-42BA-A58B-6894CC35854E}"/>
                  </a:ext>
                </a:extLst>
              </p:cNvPr>
              <p:cNvSpPr/>
              <p:nvPr/>
            </p:nvSpPr>
            <p:spPr>
              <a:xfrm>
                <a:off x="5393870" y="3874960"/>
                <a:ext cx="314572" cy="228536"/>
              </a:xfrm>
              <a:prstGeom prst="can">
                <a:avLst/>
              </a:prstGeom>
              <a:solidFill>
                <a:srgbClr val="1DB14B"/>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3075" dirty="0">
                  <a:solidFill>
                    <a:schemeClr val="tx1"/>
                  </a:solidFill>
                </a:endParaRPr>
              </a:p>
            </p:txBody>
          </p:sp>
        </p:grpSp>
      </p:grpSp>
    </p:spTree>
    <p:custDataLst>
      <p:tags r:id="rId1"/>
    </p:custDataLst>
    <p:extLst>
      <p:ext uri="{BB962C8B-B14F-4D97-AF65-F5344CB8AC3E}">
        <p14:creationId xmlns:p14="http://schemas.microsoft.com/office/powerpoint/2010/main" val="10189583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43"/>
          <p:cNvSpPr>
            <a:spLocks noGrp="1"/>
          </p:cNvSpPr>
          <p:nvPr>
            <p:ph type="title"/>
          </p:nvPr>
        </p:nvSpPr>
        <p:spPr/>
        <p:txBody>
          <a:bodyPr/>
          <a:lstStyle/>
          <a:p>
            <a:r>
              <a:rPr lang="en-US" dirty="0">
                <a:solidFill>
                  <a:schemeClr val="accent5"/>
                </a:solidFill>
              </a:rPr>
              <a:t>Most common implications</a:t>
            </a:r>
          </a:p>
        </p:txBody>
      </p:sp>
      <p:sp>
        <p:nvSpPr>
          <p:cNvPr id="146" name="Content Placeholder 2"/>
          <p:cNvSpPr txBox="1">
            <a:spLocks/>
          </p:cNvSpPr>
          <p:nvPr/>
        </p:nvSpPr>
        <p:spPr>
          <a:xfrm>
            <a:off x="298809" y="1121018"/>
            <a:ext cx="11055906" cy="485563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s-ES" sz="3921" dirty="0"/>
          </a:p>
        </p:txBody>
      </p:sp>
      <p:sp>
        <p:nvSpPr>
          <p:cNvPr id="148" name="Content Placeholder 1"/>
          <p:cNvSpPr txBox="1">
            <a:spLocks/>
          </p:cNvSpPr>
          <p:nvPr/>
        </p:nvSpPr>
        <p:spPr>
          <a:xfrm>
            <a:off x="409696" y="1089305"/>
            <a:ext cx="6165843" cy="4489919"/>
          </a:xfrm>
          <a:prstGeom prst="rect">
            <a:avLst/>
          </a:prstGeom>
          <a:noFill/>
        </p:spPr>
        <p:txBody>
          <a:bodyPr lIns="89642" tIns="121898" rIns="243794" bIns="121898" anchor="t"/>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defTabSz="609472">
              <a:spcBef>
                <a:spcPts val="588"/>
              </a:spcBef>
              <a:spcAft>
                <a:spcPts val="588"/>
              </a:spcAft>
            </a:pPr>
            <a:r>
              <a:rPr lang="en-US" sz="2800" dirty="0">
                <a:solidFill>
                  <a:schemeClr val="accent5"/>
                </a:solidFill>
                <a:latin typeface="Segoe UI Light"/>
              </a:rPr>
              <a:t>Recovery time is roughly proportional to the longest running transaction.</a:t>
            </a:r>
          </a:p>
          <a:p>
            <a:pPr defTabSz="609472">
              <a:spcBef>
                <a:spcPts val="588"/>
              </a:spcBef>
              <a:spcAft>
                <a:spcPts val="588"/>
              </a:spcAft>
            </a:pPr>
            <a:endParaRPr lang="en-US" sz="2800" dirty="0">
              <a:solidFill>
                <a:schemeClr val="accent5"/>
              </a:solidFill>
              <a:latin typeface="Segoe UI Light"/>
            </a:endParaRPr>
          </a:p>
          <a:p>
            <a:pPr defTabSz="609472">
              <a:spcBef>
                <a:spcPts val="588"/>
              </a:spcBef>
              <a:spcAft>
                <a:spcPts val="588"/>
              </a:spcAft>
            </a:pPr>
            <a:r>
              <a:rPr lang="en-US" sz="2800" dirty="0">
                <a:solidFill>
                  <a:schemeClr val="accent5"/>
                </a:solidFill>
                <a:latin typeface="Segoe UI Light"/>
              </a:rPr>
              <a:t>Rolling back large batch operations (e.g. bulk insert) takes a long time.</a:t>
            </a:r>
          </a:p>
          <a:p>
            <a:pPr defTabSz="609472">
              <a:spcBef>
                <a:spcPts val="588"/>
              </a:spcBef>
              <a:spcAft>
                <a:spcPts val="588"/>
              </a:spcAft>
            </a:pPr>
            <a:endParaRPr lang="en-US" sz="2800" dirty="0">
              <a:solidFill>
                <a:schemeClr val="accent5"/>
              </a:solidFill>
              <a:latin typeface="Segoe UI Light"/>
            </a:endParaRPr>
          </a:p>
          <a:p>
            <a:pPr defTabSz="609472">
              <a:spcBef>
                <a:spcPts val="588"/>
              </a:spcBef>
              <a:spcAft>
                <a:spcPts val="588"/>
              </a:spcAft>
            </a:pPr>
            <a:r>
              <a:rPr lang="en-US" sz="2800" dirty="0">
                <a:solidFill>
                  <a:schemeClr val="accent5"/>
                </a:solidFill>
                <a:latin typeface="Segoe UI Light"/>
              </a:rPr>
              <a:t>Transaction log may run out of space during long-running transactions.</a:t>
            </a:r>
          </a:p>
        </p:txBody>
      </p:sp>
      <p:pic>
        <p:nvPicPr>
          <p:cNvPr id="17" name="Picture 16">
            <a:extLst>
              <a:ext uri="{FF2B5EF4-FFF2-40B4-BE49-F238E27FC236}">
                <a16:creationId xmlns:a16="http://schemas.microsoft.com/office/drawing/2014/main" id="{8108A8E6-7E62-4403-B5D7-EBE149739CB8}"/>
              </a:ext>
            </a:extLst>
          </p:cNvPr>
          <p:cNvPicPr>
            <a:picLocks noChangeAspect="1"/>
          </p:cNvPicPr>
          <p:nvPr/>
        </p:nvPicPr>
        <p:blipFill rotWithShape="1">
          <a:blip r:embed="rId4"/>
          <a:srcRect l="2649" t="4458" r="3414" b="7053"/>
          <a:stretch/>
        </p:blipFill>
        <p:spPr>
          <a:xfrm>
            <a:off x="7079982" y="2896287"/>
            <a:ext cx="3839553" cy="1758588"/>
          </a:xfrm>
          <a:prstGeom prst="rect">
            <a:avLst/>
          </a:prstGeom>
        </p:spPr>
      </p:pic>
      <p:pic>
        <p:nvPicPr>
          <p:cNvPr id="18" name="Picture 17">
            <a:extLst>
              <a:ext uri="{FF2B5EF4-FFF2-40B4-BE49-F238E27FC236}">
                <a16:creationId xmlns:a16="http://schemas.microsoft.com/office/drawing/2014/main" id="{FF0F0278-24E1-4299-B95F-C005FE0524F9}"/>
              </a:ext>
            </a:extLst>
          </p:cNvPr>
          <p:cNvPicPr>
            <a:picLocks noChangeAspect="1"/>
          </p:cNvPicPr>
          <p:nvPr/>
        </p:nvPicPr>
        <p:blipFill rotWithShape="1">
          <a:blip r:embed="rId5"/>
          <a:srcRect l="7275" t="44308"/>
          <a:stretch/>
        </p:blipFill>
        <p:spPr>
          <a:xfrm>
            <a:off x="6715997" y="1198878"/>
            <a:ext cx="4457763" cy="1354430"/>
          </a:xfrm>
          <a:prstGeom prst="rect">
            <a:avLst/>
          </a:prstGeom>
          <a:ln>
            <a:noFill/>
          </a:ln>
          <a:effectLst>
            <a:outerShdw blurRad="190500" algn="tl" rotWithShape="0">
              <a:srgbClr val="000000">
                <a:alpha val="70000"/>
              </a:srgbClr>
            </a:outerShdw>
          </a:effectLst>
        </p:spPr>
      </p:pic>
      <p:pic>
        <p:nvPicPr>
          <p:cNvPr id="19" name="Picture 18">
            <a:extLst>
              <a:ext uri="{FF2B5EF4-FFF2-40B4-BE49-F238E27FC236}">
                <a16:creationId xmlns:a16="http://schemas.microsoft.com/office/drawing/2014/main" id="{DDC27D6A-E64E-4F01-9FB5-4EBA8EDA9322}"/>
              </a:ext>
            </a:extLst>
          </p:cNvPr>
          <p:cNvPicPr>
            <a:picLocks noChangeAspect="1"/>
          </p:cNvPicPr>
          <p:nvPr/>
        </p:nvPicPr>
        <p:blipFill>
          <a:blip r:embed="rId6"/>
          <a:stretch>
            <a:fillRect/>
          </a:stretch>
        </p:blipFill>
        <p:spPr>
          <a:xfrm>
            <a:off x="6575539" y="5096145"/>
            <a:ext cx="5155774" cy="594771"/>
          </a:xfrm>
          <a:prstGeom prst="rect">
            <a:avLst/>
          </a:prstGeom>
          <a:ln>
            <a:noFill/>
          </a:ln>
          <a:effectLst>
            <a:outerShdw blurRad="190500" algn="tl" rotWithShape="0">
              <a:srgbClr val="000000">
                <a:alpha val="70000"/>
              </a:srgbClr>
            </a:outerShdw>
          </a:effectLst>
        </p:spPr>
      </p:pic>
    </p:spTree>
    <p:custDataLst>
      <p:tags r:id="rId1"/>
    </p:custDataLst>
    <p:extLst>
      <p:ext uri="{BB962C8B-B14F-4D97-AF65-F5344CB8AC3E}">
        <p14:creationId xmlns:p14="http://schemas.microsoft.com/office/powerpoint/2010/main" val="1656216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43"/>
          <p:cNvSpPr>
            <a:spLocks noGrp="1"/>
          </p:cNvSpPr>
          <p:nvPr>
            <p:ph type="title"/>
          </p:nvPr>
        </p:nvSpPr>
        <p:spPr>
          <a:xfrm>
            <a:off x="269241" y="289957"/>
            <a:ext cx="11655840" cy="899537"/>
          </a:xfrm>
        </p:spPr>
        <p:txBody>
          <a:bodyPr/>
          <a:lstStyle/>
          <a:p>
            <a:r>
              <a:rPr lang="en-US" dirty="0">
                <a:solidFill>
                  <a:schemeClr val="accent5"/>
                </a:solidFill>
              </a:rPr>
              <a:t>Accelerated Database Recovery process</a:t>
            </a:r>
          </a:p>
        </p:txBody>
      </p:sp>
      <p:grpSp>
        <p:nvGrpSpPr>
          <p:cNvPr id="2" name="Group 1">
            <a:extLst>
              <a:ext uri="{FF2B5EF4-FFF2-40B4-BE49-F238E27FC236}">
                <a16:creationId xmlns:a16="http://schemas.microsoft.com/office/drawing/2014/main" id="{35468F60-7E5E-47FF-B06D-0E238FFE8829}"/>
              </a:ext>
            </a:extLst>
          </p:cNvPr>
          <p:cNvGrpSpPr/>
          <p:nvPr/>
        </p:nvGrpSpPr>
        <p:grpSpPr>
          <a:xfrm>
            <a:off x="223103" y="806693"/>
            <a:ext cx="11968897" cy="5476935"/>
            <a:chOff x="73696" y="1121018"/>
            <a:chExt cx="11968897" cy="5476935"/>
          </a:xfrm>
        </p:grpSpPr>
        <p:sp>
          <p:nvSpPr>
            <p:cNvPr id="146" name="Content Placeholder 2"/>
            <p:cNvSpPr txBox="1">
              <a:spLocks/>
            </p:cNvSpPr>
            <p:nvPr/>
          </p:nvSpPr>
          <p:spPr>
            <a:xfrm>
              <a:off x="298809" y="1121018"/>
              <a:ext cx="11055906" cy="485563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s-ES" sz="3921" dirty="0"/>
            </a:p>
          </p:txBody>
        </p:sp>
        <p:cxnSp>
          <p:nvCxnSpPr>
            <p:cNvPr id="57" name="Straight Connector 56">
              <a:extLst>
                <a:ext uri="{FF2B5EF4-FFF2-40B4-BE49-F238E27FC236}">
                  <a16:creationId xmlns:a16="http://schemas.microsoft.com/office/drawing/2014/main" id="{060149F8-0ED2-4AF6-8D98-BBB1F34A26C8}"/>
                </a:ext>
              </a:extLst>
            </p:cNvPr>
            <p:cNvCxnSpPr>
              <a:cxnSpLocks/>
            </p:cNvCxnSpPr>
            <p:nvPr/>
          </p:nvCxnSpPr>
          <p:spPr>
            <a:xfrm>
              <a:off x="1322074" y="1552726"/>
              <a:ext cx="0" cy="4389494"/>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C67EA80-EE13-4715-8ABC-3FCBAF871530}"/>
                </a:ext>
              </a:extLst>
            </p:cNvPr>
            <p:cNvGrpSpPr/>
            <p:nvPr/>
          </p:nvGrpSpPr>
          <p:grpSpPr>
            <a:xfrm>
              <a:off x="4358889" y="1561658"/>
              <a:ext cx="1630959" cy="4833586"/>
              <a:chOff x="3000390" y="2583872"/>
              <a:chExt cx="1663663" cy="4930511"/>
            </a:xfrm>
          </p:grpSpPr>
          <p:cxnSp>
            <p:nvCxnSpPr>
              <p:cNvPr id="59" name="Straight Connector 58">
                <a:extLst>
                  <a:ext uri="{FF2B5EF4-FFF2-40B4-BE49-F238E27FC236}">
                    <a16:creationId xmlns:a16="http://schemas.microsoft.com/office/drawing/2014/main" id="{C4BE62ED-6206-4B38-95D7-8847C52B27FE}"/>
                  </a:ext>
                </a:extLst>
              </p:cNvPr>
              <p:cNvCxnSpPr>
                <a:cxnSpLocks/>
              </p:cNvCxnSpPr>
              <p:nvPr/>
            </p:nvCxnSpPr>
            <p:spPr>
              <a:xfrm>
                <a:off x="3907828" y="2583872"/>
                <a:ext cx="0" cy="4522342"/>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A188548-461D-4054-B95D-E15814BCD359}"/>
                  </a:ext>
                </a:extLst>
              </p:cNvPr>
              <p:cNvSpPr txBox="1"/>
              <p:nvPr/>
            </p:nvSpPr>
            <p:spPr>
              <a:xfrm>
                <a:off x="3000390" y="7055218"/>
                <a:ext cx="1663663" cy="459165"/>
              </a:xfrm>
              <a:prstGeom prst="rect">
                <a:avLst/>
              </a:prstGeom>
              <a:noFill/>
            </p:spPr>
            <p:txBody>
              <a:bodyPr wrap="square" rtlCol="0">
                <a:spAutoFit/>
              </a:bodyPr>
              <a:lstStyle/>
              <a:p>
                <a:pPr algn="ctr" defTabSz="896341"/>
                <a:r>
                  <a:rPr lang="en-US" sz="1307" dirty="0">
                    <a:latin typeface="Segoe UI Light" panose="020B0502040204020203" pitchFamily="34" charset="0"/>
                    <a:cs typeface="Segoe UI Light" panose="020B0502040204020203" pitchFamily="34" charset="0"/>
                  </a:rPr>
                  <a:t>Checkpoint</a:t>
                </a:r>
                <a:endParaRPr lang="en-US" sz="1372" dirty="0">
                  <a:latin typeface="Segoe UI Light" panose="020B0502040204020203" pitchFamily="34" charset="0"/>
                  <a:cs typeface="Segoe UI Light" panose="020B0502040204020203" pitchFamily="34" charset="0"/>
                </a:endParaRPr>
              </a:p>
              <a:p>
                <a:pPr algn="ctr" defTabSz="896341"/>
                <a:r>
                  <a:rPr lang="en-US" sz="1030" i="1" dirty="0">
                    <a:latin typeface="Segoe UI Light" panose="020B0502040204020203" pitchFamily="34" charset="0"/>
                    <a:cs typeface="Segoe UI Light" panose="020B0502040204020203" pitchFamily="34" charset="0"/>
                  </a:rPr>
                  <a:t>(or oldest dirty page LSN)</a:t>
                </a:r>
                <a:endParaRPr lang="en-US" sz="1372" i="1" dirty="0">
                  <a:latin typeface="Segoe UI Light" panose="020B0502040204020203" pitchFamily="34" charset="0"/>
                  <a:cs typeface="Segoe UI Light" panose="020B0502040204020203" pitchFamily="34" charset="0"/>
                </a:endParaRPr>
              </a:p>
            </p:txBody>
          </p:sp>
        </p:grpSp>
        <p:grpSp>
          <p:nvGrpSpPr>
            <p:cNvPr id="61" name="Group 60">
              <a:extLst>
                <a:ext uri="{FF2B5EF4-FFF2-40B4-BE49-F238E27FC236}">
                  <a16:creationId xmlns:a16="http://schemas.microsoft.com/office/drawing/2014/main" id="{34921040-9703-4703-BB9A-CAE6C12DD89D}"/>
                </a:ext>
              </a:extLst>
            </p:cNvPr>
            <p:cNvGrpSpPr/>
            <p:nvPr/>
          </p:nvGrpSpPr>
          <p:grpSpPr>
            <a:xfrm>
              <a:off x="6453830" y="1552726"/>
              <a:ext cx="844176" cy="4869694"/>
              <a:chOff x="7644350" y="2574763"/>
              <a:chExt cx="1858656" cy="3321870"/>
            </a:xfrm>
          </p:grpSpPr>
          <p:cxnSp>
            <p:nvCxnSpPr>
              <p:cNvPr id="62" name="Straight Connector 61">
                <a:extLst>
                  <a:ext uri="{FF2B5EF4-FFF2-40B4-BE49-F238E27FC236}">
                    <a16:creationId xmlns:a16="http://schemas.microsoft.com/office/drawing/2014/main" id="{E1682CEA-463F-4017-857F-C88EFDB673B3}"/>
                  </a:ext>
                </a:extLst>
              </p:cNvPr>
              <p:cNvCxnSpPr/>
              <p:nvPr/>
            </p:nvCxnSpPr>
            <p:spPr>
              <a:xfrm>
                <a:off x="8576078" y="2574763"/>
                <a:ext cx="0" cy="3043983"/>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5821C6C-CD89-4804-9E18-E11641A93429}"/>
                  </a:ext>
                </a:extLst>
              </p:cNvPr>
              <p:cNvSpPr txBox="1"/>
              <p:nvPr/>
            </p:nvSpPr>
            <p:spPr>
              <a:xfrm>
                <a:off x="7644350" y="5567316"/>
                <a:ext cx="1858656" cy="329317"/>
              </a:xfrm>
              <a:prstGeom prst="rect">
                <a:avLst/>
              </a:prstGeom>
              <a:noFill/>
            </p:spPr>
            <p:txBody>
              <a:bodyPr wrap="square" rtlCol="0">
                <a:spAutoFit/>
              </a:bodyPr>
              <a:lstStyle/>
              <a:p>
                <a:pPr algn="ctr" defTabSz="896341"/>
                <a:r>
                  <a:rPr lang="en-US" sz="1176" dirty="0">
                    <a:latin typeface="Segoe UI Light" panose="020B0502040204020203" pitchFamily="34" charset="0"/>
                    <a:cs typeface="Segoe UI Light" panose="020B0502040204020203" pitchFamily="34" charset="0"/>
                  </a:rPr>
                  <a:t>Log</a:t>
                </a:r>
              </a:p>
              <a:p>
                <a:pPr algn="ctr" defTabSz="896341"/>
                <a:r>
                  <a:rPr lang="en-US" sz="1176" dirty="0">
                    <a:latin typeface="Segoe UI Light" panose="020B0502040204020203" pitchFamily="34" charset="0"/>
                    <a:cs typeface="Segoe UI Light" panose="020B0502040204020203" pitchFamily="34" charset="0"/>
                  </a:rPr>
                  <a:t>End</a:t>
                </a:r>
                <a:r>
                  <a:rPr lang="en-US" sz="1372" dirty="0">
                    <a:latin typeface="Segoe UI Light" panose="020B0502040204020203" pitchFamily="34" charset="0"/>
                    <a:cs typeface="Segoe UI Light" panose="020B0502040204020203" pitchFamily="34" charset="0"/>
                  </a:rPr>
                  <a:t> </a:t>
                </a:r>
              </a:p>
            </p:txBody>
          </p:sp>
        </p:grpSp>
        <p:grpSp>
          <p:nvGrpSpPr>
            <p:cNvPr id="64" name="Group 63">
              <a:extLst>
                <a:ext uri="{FF2B5EF4-FFF2-40B4-BE49-F238E27FC236}">
                  <a16:creationId xmlns:a16="http://schemas.microsoft.com/office/drawing/2014/main" id="{593EB84F-0D9A-4C9C-8BF8-57BB42CB4261}"/>
                </a:ext>
              </a:extLst>
            </p:cNvPr>
            <p:cNvGrpSpPr/>
            <p:nvPr/>
          </p:nvGrpSpPr>
          <p:grpSpPr>
            <a:xfrm>
              <a:off x="5248487" y="1562618"/>
              <a:ext cx="6590831" cy="444852"/>
              <a:chOff x="5353726" y="2584864"/>
              <a:chExt cx="6722991" cy="453774"/>
            </a:xfrm>
          </p:grpSpPr>
          <p:grpSp>
            <p:nvGrpSpPr>
              <p:cNvPr id="65" name="Group 64">
                <a:extLst>
                  <a:ext uri="{FF2B5EF4-FFF2-40B4-BE49-F238E27FC236}">
                    <a16:creationId xmlns:a16="http://schemas.microsoft.com/office/drawing/2014/main" id="{50FC4855-5479-4376-BA6C-B0E1EBDD46E5}"/>
                  </a:ext>
                </a:extLst>
              </p:cNvPr>
              <p:cNvGrpSpPr/>
              <p:nvPr/>
            </p:nvGrpSpPr>
            <p:grpSpPr>
              <a:xfrm>
                <a:off x="5353726" y="2584864"/>
                <a:ext cx="1660065" cy="336047"/>
                <a:chOff x="2860988" y="2647785"/>
                <a:chExt cx="5778635" cy="336047"/>
              </a:xfrm>
            </p:grpSpPr>
            <p:cxnSp>
              <p:nvCxnSpPr>
                <p:cNvPr id="67" name="Straight Arrow Connector 66">
                  <a:extLst>
                    <a:ext uri="{FF2B5EF4-FFF2-40B4-BE49-F238E27FC236}">
                      <a16:creationId xmlns:a16="http://schemas.microsoft.com/office/drawing/2014/main" id="{420E002C-1E0F-48D9-BF24-B5A867CE40EA}"/>
                    </a:ext>
                  </a:extLst>
                </p:cNvPr>
                <p:cNvCxnSpPr>
                  <a:cxnSpLocks/>
                </p:cNvCxnSpPr>
                <p:nvPr/>
              </p:nvCxnSpPr>
              <p:spPr>
                <a:xfrm>
                  <a:off x="2860988" y="2983832"/>
                  <a:ext cx="5778635"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54D9A7E-78D7-4911-A3F8-34A9574FEBCB}"/>
                    </a:ext>
                  </a:extLst>
                </p:cNvPr>
                <p:cNvSpPr txBox="1"/>
                <p:nvPr/>
              </p:nvSpPr>
              <p:spPr>
                <a:xfrm>
                  <a:off x="2860988" y="2647785"/>
                  <a:ext cx="5705726" cy="307779"/>
                </a:xfrm>
                <a:prstGeom prst="rect">
                  <a:avLst/>
                </a:prstGeom>
                <a:noFill/>
              </p:spPr>
              <p:txBody>
                <a:bodyPr wrap="square" rtlCol="0">
                  <a:spAutoFit/>
                </a:bodyPr>
                <a:lstStyle/>
                <a:p>
                  <a:pPr algn="ctr" defTabSz="896341"/>
                  <a:r>
                    <a:rPr lang="en-US" sz="1372" dirty="0">
                      <a:latin typeface="Segoe UI Light" panose="020B0502040204020203" pitchFamily="34" charset="0"/>
                      <a:cs typeface="Segoe UI Light" panose="020B0502040204020203" pitchFamily="34" charset="0"/>
                    </a:rPr>
                    <a:t>Phase 1: </a:t>
                  </a:r>
                  <a:r>
                    <a:rPr lang="en-US" sz="1372" b="1" dirty="0">
                      <a:latin typeface="Segoe UI Light" panose="020B0502040204020203" pitchFamily="34" charset="0"/>
                      <a:cs typeface="Segoe UI Light" panose="020B0502040204020203" pitchFamily="34" charset="0"/>
                    </a:rPr>
                    <a:t>Analysis</a:t>
                  </a:r>
                </a:p>
              </p:txBody>
            </p:sp>
          </p:grpSp>
          <p:sp>
            <p:nvSpPr>
              <p:cNvPr id="66" name="TextBox 65">
                <a:extLst>
                  <a:ext uri="{FF2B5EF4-FFF2-40B4-BE49-F238E27FC236}">
                    <a16:creationId xmlns:a16="http://schemas.microsoft.com/office/drawing/2014/main" id="{29B2A83A-AB0C-4283-90AE-A3F4FB3AE893}"/>
                  </a:ext>
                </a:extLst>
              </p:cNvPr>
              <p:cNvSpPr txBox="1"/>
              <p:nvPr/>
            </p:nvSpPr>
            <p:spPr>
              <a:xfrm>
                <a:off x="7108681" y="2700082"/>
                <a:ext cx="4968036" cy="338556"/>
              </a:xfrm>
              <a:prstGeom prst="rect">
                <a:avLst/>
              </a:prstGeom>
              <a:noFill/>
            </p:spPr>
            <p:txBody>
              <a:bodyPr wrap="square" rtlCol="0">
                <a:spAutoFit/>
              </a:bodyPr>
              <a:lstStyle/>
              <a:p>
                <a:pPr defTabSz="896341"/>
                <a:r>
                  <a:rPr lang="en-US" sz="1568" dirty="0">
                    <a:latin typeface="Segoe UI Light" panose="020B0502040204020203" pitchFamily="34" charset="0"/>
                    <a:cs typeface="Segoe UI Light" panose="020B0502040204020203" pitchFamily="34" charset="0"/>
                  </a:rPr>
                  <a:t>Regular Analysis + Reconstructs sLog</a:t>
                </a:r>
              </a:p>
            </p:txBody>
          </p:sp>
        </p:grpSp>
        <p:grpSp>
          <p:nvGrpSpPr>
            <p:cNvPr id="69" name="Group 68">
              <a:extLst>
                <a:ext uri="{FF2B5EF4-FFF2-40B4-BE49-F238E27FC236}">
                  <a16:creationId xmlns:a16="http://schemas.microsoft.com/office/drawing/2014/main" id="{4253C6B0-5ECB-43AC-9EFE-F34104A82756}"/>
                </a:ext>
              </a:extLst>
            </p:cNvPr>
            <p:cNvGrpSpPr/>
            <p:nvPr/>
          </p:nvGrpSpPr>
          <p:grpSpPr>
            <a:xfrm>
              <a:off x="237752" y="1552731"/>
              <a:ext cx="6897448" cy="4386928"/>
              <a:chOff x="242518" y="2574765"/>
              <a:chExt cx="7035756" cy="4474895"/>
            </a:xfrm>
          </p:grpSpPr>
          <p:cxnSp>
            <p:nvCxnSpPr>
              <p:cNvPr id="70" name="Straight Arrow Connector 69">
                <a:extLst>
                  <a:ext uri="{FF2B5EF4-FFF2-40B4-BE49-F238E27FC236}">
                    <a16:creationId xmlns:a16="http://schemas.microsoft.com/office/drawing/2014/main" id="{A109964A-6FE3-44E9-A049-AC82B12EA189}"/>
                  </a:ext>
                </a:extLst>
              </p:cNvPr>
              <p:cNvCxnSpPr>
                <a:cxnSpLocks/>
              </p:cNvCxnSpPr>
              <p:nvPr/>
            </p:nvCxnSpPr>
            <p:spPr>
              <a:xfrm flipV="1">
                <a:off x="386582" y="2574765"/>
                <a:ext cx="0" cy="4474895"/>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63A8563-2D8A-46D9-9D96-3678DE31EEF9}"/>
                  </a:ext>
                </a:extLst>
              </p:cNvPr>
              <p:cNvCxnSpPr>
                <a:cxnSpLocks/>
              </p:cNvCxnSpPr>
              <p:nvPr/>
            </p:nvCxnSpPr>
            <p:spPr>
              <a:xfrm>
                <a:off x="242518" y="5972465"/>
                <a:ext cx="7035756"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281AF719-FA19-44A8-842D-C7A1D2D60519}"/>
                  </a:ext>
                </a:extLst>
              </p:cNvPr>
              <p:cNvGrpSpPr/>
              <p:nvPr/>
            </p:nvGrpSpPr>
            <p:grpSpPr>
              <a:xfrm>
                <a:off x="852364" y="5884947"/>
                <a:ext cx="5789969" cy="219358"/>
                <a:chOff x="852364" y="5884947"/>
                <a:chExt cx="5789969" cy="219358"/>
              </a:xfrm>
            </p:grpSpPr>
            <p:cxnSp>
              <p:nvCxnSpPr>
                <p:cNvPr id="73" name="Straight Connector 72">
                  <a:extLst>
                    <a:ext uri="{FF2B5EF4-FFF2-40B4-BE49-F238E27FC236}">
                      <a16:creationId xmlns:a16="http://schemas.microsoft.com/office/drawing/2014/main" id="{44112AAA-6AC9-4A08-93A5-530DB58BFA5B}"/>
                    </a:ext>
                  </a:extLst>
                </p:cNvPr>
                <p:cNvCxnSpPr>
                  <a:cxnSpLocks/>
                </p:cNvCxnSpPr>
                <p:nvPr/>
              </p:nvCxnSpPr>
              <p:spPr>
                <a:xfrm>
                  <a:off x="852364" y="5888002"/>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F9E7C9A-EE2B-4078-B3EA-0A4CB30962C2}"/>
                    </a:ext>
                  </a:extLst>
                </p:cNvPr>
                <p:cNvCxnSpPr>
                  <a:cxnSpLocks/>
                </p:cNvCxnSpPr>
                <p:nvPr/>
              </p:nvCxnSpPr>
              <p:spPr>
                <a:xfrm>
                  <a:off x="1036196" y="5888002"/>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993F8AC-8E7B-497E-92E6-6F9F322D89E2}"/>
                    </a:ext>
                  </a:extLst>
                </p:cNvPr>
                <p:cNvCxnSpPr>
                  <a:cxnSpLocks/>
                </p:cNvCxnSpPr>
                <p:nvPr/>
              </p:nvCxnSpPr>
              <p:spPr>
                <a:xfrm>
                  <a:off x="1205741" y="5888002"/>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178E5A9-97E1-4518-8D5E-36BCE01B1192}"/>
                    </a:ext>
                  </a:extLst>
                </p:cNvPr>
                <p:cNvCxnSpPr>
                  <a:cxnSpLocks/>
                </p:cNvCxnSpPr>
                <p:nvPr/>
              </p:nvCxnSpPr>
              <p:spPr>
                <a:xfrm>
                  <a:off x="1606744" y="5884950"/>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9A2CFC9-BAFE-4163-A308-A36FC896F344}"/>
                    </a:ext>
                  </a:extLst>
                </p:cNvPr>
                <p:cNvCxnSpPr>
                  <a:cxnSpLocks/>
                </p:cNvCxnSpPr>
                <p:nvPr/>
              </p:nvCxnSpPr>
              <p:spPr>
                <a:xfrm>
                  <a:off x="2498284" y="5884950"/>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1CE9E95-BA76-496F-B082-047FDA2F8BFD}"/>
                    </a:ext>
                  </a:extLst>
                </p:cNvPr>
                <p:cNvCxnSpPr>
                  <a:cxnSpLocks/>
                </p:cNvCxnSpPr>
                <p:nvPr/>
              </p:nvCxnSpPr>
              <p:spPr>
                <a:xfrm>
                  <a:off x="3306467" y="5884947"/>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6C718A5-AC03-461A-8EC0-A32293774F82}"/>
                    </a:ext>
                  </a:extLst>
                </p:cNvPr>
                <p:cNvCxnSpPr>
                  <a:cxnSpLocks/>
                </p:cNvCxnSpPr>
                <p:nvPr/>
              </p:nvCxnSpPr>
              <p:spPr>
                <a:xfrm>
                  <a:off x="4798138" y="5891697"/>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6FA6C23-9CD8-41C5-AD85-0046AECFEEE5}"/>
                    </a:ext>
                  </a:extLst>
                </p:cNvPr>
                <p:cNvCxnSpPr>
                  <a:cxnSpLocks/>
                </p:cNvCxnSpPr>
                <p:nvPr/>
              </p:nvCxnSpPr>
              <p:spPr>
                <a:xfrm>
                  <a:off x="5904962" y="5891619"/>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8C37886-715D-4D11-A6F1-955A90D50510}"/>
                    </a:ext>
                  </a:extLst>
                </p:cNvPr>
                <p:cNvCxnSpPr>
                  <a:cxnSpLocks/>
                </p:cNvCxnSpPr>
                <p:nvPr/>
              </p:nvCxnSpPr>
              <p:spPr>
                <a:xfrm>
                  <a:off x="6642333" y="5891619"/>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701D42F-1706-4E59-8F32-F5302B1674F9}"/>
                    </a:ext>
                  </a:extLst>
                </p:cNvPr>
                <p:cNvCxnSpPr>
                  <a:cxnSpLocks/>
                </p:cNvCxnSpPr>
                <p:nvPr/>
              </p:nvCxnSpPr>
              <p:spPr>
                <a:xfrm>
                  <a:off x="6554588" y="5895143"/>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grpSp>
          <p:nvGrpSpPr>
            <p:cNvPr id="83" name="Group 82">
              <a:extLst>
                <a:ext uri="{FF2B5EF4-FFF2-40B4-BE49-F238E27FC236}">
                  <a16:creationId xmlns:a16="http://schemas.microsoft.com/office/drawing/2014/main" id="{43A9AC28-77D4-4034-AE49-4046791282D0}"/>
                </a:ext>
              </a:extLst>
            </p:cNvPr>
            <p:cNvGrpSpPr/>
            <p:nvPr/>
          </p:nvGrpSpPr>
          <p:grpSpPr>
            <a:xfrm>
              <a:off x="1318144" y="2434819"/>
              <a:ext cx="10724449" cy="554526"/>
              <a:chOff x="1344572" y="2483147"/>
              <a:chExt cx="10939498" cy="565646"/>
            </a:xfrm>
          </p:grpSpPr>
          <p:grpSp>
            <p:nvGrpSpPr>
              <p:cNvPr id="84" name="Group 83">
                <a:extLst>
                  <a:ext uri="{FF2B5EF4-FFF2-40B4-BE49-F238E27FC236}">
                    <a16:creationId xmlns:a16="http://schemas.microsoft.com/office/drawing/2014/main" id="{1F1CA5F4-9BDE-47E5-89EA-A8AE6916DA68}"/>
                  </a:ext>
                </a:extLst>
              </p:cNvPr>
              <p:cNvGrpSpPr/>
              <p:nvPr/>
            </p:nvGrpSpPr>
            <p:grpSpPr>
              <a:xfrm>
                <a:off x="5055111" y="2483147"/>
                <a:ext cx="7228959" cy="565646"/>
                <a:chOff x="5055111" y="3474546"/>
                <a:chExt cx="7228959" cy="565646"/>
              </a:xfrm>
            </p:grpSpPr>
            <p:grpSp>
              <p:nvGrpSpPr>
                <p:cNvPr id="141" name="Group 140">
                  <a:extLst>
                    <a:ext uri="{FF2B5EF4-FFF2-40B4-BE49-F238E27FC236}">
                      <a16:creationId xmlns:a16="http://schemas.microsoft.com/office/drawing/2014/main" id="{C66DF42F-2FEE-4649-A741-4A60F759A6F8}"/>
                    </a:ext>
                  </a:extLst>
                </p:cNvPr>
                <p:cNvGrpSpPr/>
                <p:nvPr/>
              </p:nvGrpSpPr>
              <p:grpSpPr>
                <a:xfrm>
                  <a:off x="5055111" y="3474546"/>
                  <a:ext cx="2109687" cy="364671"/>
                  <a:chOff x="4428954" y="3409234"/>
                  <a:chExt cx="1751757" cy="364671"/>
                </a:xfrm>
              </p:grpSpPr>
              <p:cxnSp>
                <p:nvCxnSpPr>
                  <p:cNvPr id="143" name="Straight Arrow Connector 142">
                    <a:extLst>
                      <a:ext uri="{FF2B5EF4-FFF2-40B4-BE49-F238E27FC236}">
                        <a16:creationId xmlns:a16="http://schemas.microsoft.com/office/drawing/2014/main" id="{8825E05D-CCD4-4C99-9304-E68FB2F6CD8A}"/>
                      </a:ext>
                    </a:extLst>
                  </p:cNvPr>
                  <p:cNvCxnSpPr>
                    <a:cxnSpLocks/>
                  </p:cNvCxnSpPr>
                  <p:nvPr/>
                </p:nvCxnSpPr>
                <p:spPr>
                  <a:xfrm>
                    <a:off x="4676905" y="3773905"/>
                    <a:ext cx="1378418"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673A237E-DB64-4917-9F69-032CE19C45B3}"/>
                      </a:ext>
                    </a:extLst>
                  </p:cNvPr>
                  <p:cNvSpPr txBox="1"/>
                  <p:nvPr/>
                </p:nvSpPr>
                <p:spPr>
                  <a:xfrm>
                    <a:off x="4428954" y="3409234"/>
                    <a:ext cx="1751757" cy="307778"/>
                  </a:xfrm>
                  <a:prstGeom prst="rect">
                    <a:avLst/>
                  </a:prstGeom>
                  <a:noFill/>
                </p:spPr>
                <p:txBody>
                  <a:bodyPr wrap="square" rtlCol="0">
                    <a:spAutoFit/>
                  </a:bodyPr>
                  <a:lstStyle/>
                  <a:p>
                    <a:pPr algn="ctr" defTabSz="896341"/>
                    <a:r>
                      <a:rPr lang="en-US" sz="1372" dirty="0">
                        <a:latin typeface="Segoe UI Light" panose="020B0502040204020203" pitchFamily="34" charset="0"/>
                        <a:cs typeface="Segoe UI Light" panose="020B0502040204020203" pitchFamily="34" charset="0"/>
                      </a:rPr>
                      <a:t>Phase 2b: </a:t>
                    </a:r>
                    <a:r>
                      <a:rPr lang="en-US" sz="1372" b="1" dirty="0">
                        <a:latin typeface="Segoe UI Light" panose="020B0502040204020203" pitchFamily="34" charset="0"/>
                        <a:cs typeface="Segoe UI Light" panose="020B0502040204020203" pitchFamily="34" charset="0"/>
                      </a:rPr>
                      <a:t>Redo</a:t>
                    </a:r>
                    <a:endParaRPr lang="en-US" sz="1176" b="1" dirty="0">
                      <a:latin typeface="Segoe UI Light" panose="020B0502040204020203" pitchFamily="34" charset="0"/>
                      <a:cs typeface="Segoe UI Light" panose="020B0502040204020203" pitchFamily="34" charset="0"/>
                    </a:endParaRPr>
                  </a:p>
                </p:txBody>
              </p:sp>
            </p:grpSp>
            <p:sp>
              <p:nvSpPr>
                <p:cNvPr id="142" name="TextBox 141">
                  <a:extLst>
                    <a:ext uri="{FF2B5EF4-FFF2-40B4-BE49-F238E27FC236}">
                      <a16:creationId xmlns:a16="http://schemas.microsoft.com/office/drawing/2014/main" id="{30DED54D-876E-4E27-9C7B-0C86C89E19A9}"/>
                    </a:ext>
                  </a:extLst>
                </p:cNvPr>
                <p:cNvSpPr txBox="1"/>
                <p:nvPr/>
              </p:nvSpPr>
              <p:spPr>
                <a:xfrm>
                  <a:off x="7108152" y="3516971"/>
                  <a:ext cx="5175918" cy="523221"/>
                </a:xfrm>
                <a:prstGeom prst="rect">
                  <a:avLst/>
                </a:prstGeom>
                <a:noFill/>
              </p:spPr>
              <p:txBody>
                <a:bodyPr wrap="square" rtlCol="0">
                  <a:spAutoFit/>
                </a:bodyPr>
                <a:lstStyle/>
                <a:p>
                  <a:pPr defTabSz="896341"/>
                  <a:r>
                    <a:rPr lang="en-US" sz="1372" dirty="0">
                      <a:latin typeface="Segoe UI Light" panose="020B0502040204020203" pitchFamily="34" charset="0"/>
                      <a:cs typeface="Segoe UI Light" panose="020B0502040204020203" pitchFamily="34" charset="0"/>
                    </a:rPr>
                    <a:t>Phase 2a: Redo from </a:t>
                  </a:r>
                  <a:r>
                    <a:rPr lang="en-US" sz="1372" b="1" dirty="0">
                      <a:latin typeface="Segoe UI Light" panose="020B0502040204020203" pitchFamily="34" charset="0"/>
                      <a:cs typeface="Segoe UI Light" panose="020B0502040204020203" pitchFamily="34" charset="0"/>
                    </a:rPr>
                    <a:t>sLog</a:t>
                  </a:r>
                </a:p>
                <a:p>
                  <a:pPr defTabSz="896341"/>
                  <a:r>
                    <a:rPr lang="en-US" sz="1372" dirty="0">
                      <a:latin typeface="Segoe UI Light" panose="020B0502040204020203" pitchFamily="34" charset="0"/>
                      <a:cs typeface="Segoe UI Light" panose="020B0502040204020203" pitchFamily="34" charset="0"/>
                    </a:rPr>
                    <a:t>Phase 2b: Redo from </a:t>
                  </a:r>
                  <a:r>
                    <a:rPr lang="en-US" sz="1372" b="1" dirty="0">
                      <a:latin typeface="Segoe UI Light" panose="020B0502040204020203" pitchFamily="34" charset="0"/>
                      <a:cs typeface="Segoe UI Light" panose="020B0502040204020203" pitchFamily="34" charset="0"/>
                    </a:rPr>
                    <a:t>Transaction Log (</a:t>
                  </a:r>
                  <a:r>
                    <a:rPr lang="en-US" sz="1372" b="1" dirty="0">
                      <a:solidFill>
                        <a:srgbClr val="00B050"/>
                      </a:solidFill>
                      <a:latin typeface="Segoe UI Light" panose="020B0502040204020203" pitchFamily="34" charset="0"/>
                      <a:cs typeface="Segoe UI Light" panose="020B0502040204020203" pitchFamily="34" charset="0"/>
                    </a:rPr>
                    <a:t>starts from last checkpoint</a:t>
                  </a:r>
                  <a:r>
                    <a:rPr lang="en-US" sz="1372" b="1" dirty="0">
                      <a:latin typeface="Segoe UI Light" panose="020B0502040204020203" pitchFamily="34" charset="0"/>
                      <a:cs typeface="Segoe UI Light" panose="020B0502040204020203" pitchFamily="34" charset="0"/>
                    </a:rPr>
                    <a:t>)</a:t>
                  </a:r>
                  <a:endParaRPr lang="en-US" sz="1372" dirty="0">
                    <a:latin typeface="Segoe UI Light" panose="020B0502040204020203" pitchFamily="34" charset="0"/>
                    <a:cs typeface="Segoe UI Light" panose="020B0502040204020203" pitchFamily="34" charset="0"/>
                  </a:endParaRPr>
                </a:p>
              </p:txBody>
            </p:sp>
          </p:grpSp>
          <p:cxnSp>
            <p:nvCxnSpPr>
              <p:cNvPr id="85" name="Straight Arrow Connector 84">
                <a:extLst>
                  <a:ext uri="{FF2B5EF4-FFF2-40B4-BE49-F238E27FC236}">
                    <a16:creationId xmlns:a16="http://schemas.microsoft.com/office/drawing/2014/main" id="{A9E110FC-EF8C-4E70-BFAC-587B71C5B2A6}"/>
                  </a:ext>
                </a:extLst>
              </p:cNvPr>
              <p:cNvCxnSpPr>
                <a:cxnSpLocks/>
                <a:stCxn id="139" idx="3"/>
              </p:cNvCxnSpPr>
              <p:nvPr/>
            </p:nvCxnSpPr>
            <p:spPr>
              <a:xfrm>
                <a:off x="4436896" y="2833640"/>
                <a:ext cx="905857" cy="14178"/>
              </a:xfrm>
              <a:prstGeom prst="straightConnector1">
                <a:avLst/>
              </a:prstGeom>
              <a:ln w="19050">
                <a:solidFill>
                  <a:srgbClr val="F36E2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51CA0D55-DC25-4339-BE46-D31688A3DACD}"/>
                  </a:ext>
                </a:extLst>
              </p:cNvPr>
              <p:cNvSpPr txBox="1"/>
              <p:nvPr/>
            </p:nvSpPr>
            <p:spPr>
              <a:xfrm>
                <a:off x="2158132" y="2679750"/>
                <a:ext cx="2278764" cy="307778"/>
              </a:xfrm>
              <a:prstGeom prst="rect">
                <a:avLst/>
              </a:prstGeom>
              <a:noFill/>
            </p:spPr>
            <p:txBody>
              <a:bodyPr wrap="square" rtlCol="0">
                <a:spAutoFit/>
              </a:bodyPr>
              <a:lstStyle/>
              <a:p>
                <a:pPr algn="ctr" defTabSz="896341"/>
                <a:r>
                  <a:rPr lang="en-US" sz="1372" dirty="0">
                    <a:latin typeface="Segoe UI Light" panose="020B0502040204020203" pitchFamily="34" charset="0"/>
                    <a:cs typeface="Segoe UI Light" panose="020B0502040204020203" pitchFamily="34" charset="0"/>
                  </a:rPr>
                  <a:t>Phase 2a: </a:t>
                </a:r>
                <a:r>
                  <a:rPr lang="en-US" sz="1372" b="1" dirty="0">
                    <a:latin typeface="Segoe UI Light" panose="020B0502040204020203" pitchFamily="34" charset="0"/>
                    <a:cs typeface="Segoe UI Light" panose="020B0502040204020203" pitchFamily="34" charset="0"/>
                  </a:rPr>
                  <a:t>Redo from sLog</a:t>
                </a:r>
              </a:p>
            </p:txBody>
          </p:sp>
          <p:cxnSp>
            <p:nvCxnSpPr>
              <p:cNvPr id="140" name="Straight Connector 139">
                <a:extLst>
                  <a:ext uri="{FF2B5EF4-FFF2-40B4-BE49-F238E27FC236}">
                    <a16:creationId xmlns:a16="http://schemas.microsoft.com/office/drawing/2014/main" id="{8D98E9C1-D4B8-4AB4-B9AB-74393195B592}"/>
                  </a:ext>
                </a:extLst>
              </p:cNvPr>
              <p:cNvCxnSpPr>
                <a:cxnSpLocks/>
                <a:endCxn id="139" idx="1"/>
              </p:cNvCxnSpPr>
              <p:nvPr/>
            </p:nvCxnSpPr>
            <p:spPr>
              <a:xfrm>
                <a:off x="1344572" y="2833640"/>
                <a:ext cx="813560" cy="0"/>
              </a:xfrm>
              <a:prstGeom prst="line">
                <a:avLst/>
              </a:prstGeom>
              <a:ln w="19050">
                <a:solidFill>
                  <a:srgbClr val="F36E2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D43B735E-4532-4580-B04F-810F48017867}"/>
                </a:ext>
              </a:extLst>
            </p:cNvPr>
            <p:cNvGrpSpPr/>
            <p:nvPr/>
          </p:nvGrpSpPr>
          <p:grpSpPr>
            <a:xfrm>
              <a:off x="1318142" y="3905596"/>
              <a:ext cx="10406319" cy="573280"/>
              <a:chOff x="1344573" y="3517264"/>
              <a:chExt cx="10614986" cy="584778"/>
            </a:xfrm>
          </p:grpSpPr>
          <p:grpSp>
            <p:nvGrpSpPr>
              <p:cNvPr id="148" name="Group 147">
                <a:extLst>
                  <a:ext uri="{FF2B5EF4-FFF2-40B4-BE49-F238E27FC236}">
                    <a16:creationId xmlns:a16="http://schemas.microsoft.com/office/drawing/2014/main" id="{58EB8033-DB00-4E26-A83F-F4B60C37D91D}"/>
                  </a:ext>
                </a:extLst>
              </p:cNvPr>
              <p:cNvGrpSpPr/>
              <p:nvPr/>
            </p:nvGrpSpPr>
            <p:grpSpPr>
              <a:xfrm>
                <a:off x="1344573" y="3517264"/>
                <a:ext cx="10614986" cy="584778"/>
                <a:chOff x="1344573" y="4508663"/>
                <a:chExt cx="10614986" cy="584778"/>
              </a:xfrm>
            </p:grpSpPr>
            <p:grpSp>
              <p:nvGrpSpPr>
                <p:cNvPr id="150" name="Group 149">
                  <a:extLst>
                    <a:ext uri="{FF2B5EF4-FFF2-40B4-BE49-F238E27FC236}">
                      <a16:creationId xmlns:a16="http://schemas.microsoft.com/office/drawing/2014/main" id="{A28F712E-4194-41C3-83D7-2B107348C1A4}"/>
                    </a:ext>
                  </a:extLst>
                </p:cNvPr>
                <p:cNvGrpSpPr/>
                <p:nvPr/>
              </p:nvGrpSpPr>
              <p:grpSpPr>
                <a:xfrm>
                  <a:off x="1344573" y="4598075"/>
                  <a:ext cx="3623437" cy="307779"/>
                  <a:chOff x="1364457" y="3565944"/>
                  <a:chExt cx="2958490" cy="307779"/>
                </a:xfrm>
              </p:grpSpPr>
              <p:cxnSp>
                <p:nvCxnSpPr>
                  <p:cNvPr id="152" name="Straight Arrow Connector 151">
                    <a:extLst>
                      <a:ext uri="{FF2B5EF4-FFF2-40B4-BE49-F238E27FC236}">
                        <a16:creationId xmlns:a16="http://schemas.microsoft.com/office/drawing/2014/main" id="{322C6178-B8F6-4071-B6F6-71B9FD29C109}"/>
                      </a:ext>
                    </a:extLst>
                  </p:cNvPr>
                  <p:cNvCxnSpPr>
                    <a:cxnSpLocks/>
                  </p:cNvCxnSpPr>
                  <p:nvPr/>
                </p:nvCxnSpPr>
                <p:spPr>
                  <a:xfrm flipH="1">
                    <a:off x="1364457" y="3750600"/>
                    <a:ext cx="1196973" cy="0"/>
                  </a:xfrm>
                  <a:prstGeom prst="straightConnector1">
                    <a:avLst/>
                  </a:prstGeom>
                  <a:ln w="1905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41A8DCA7-7789-4F0E-AC13-E644784E13FF}"/>
                      </a:ext>
                    </a:extLst>
                  </p:cNvPr>
                  <p:cNvSpPr txBox="1"/>
                  <p:nvPr/>
                </p:nvSpPr>
                <p:spPr>
                  <a:xfrm>
                    <a:off x="2462365" y="3565944"/>
                    <a:ext cx="1860582" cy="307779"/>
                  </a:xfrm>
                  <a:prstGeom prst="rect">
                    <a:avLst/>
                  </a:prstGeom>
                  <a:noFill/>
                </p:spPr>
                <p:txBody>
                  <a:bodyPr wrap="square" rtlCol="0">
                    <a:spAutoFit/>
                  </a:bodyPr>
                  <a:lstStyle/>
                  <a:p>
                    <a:pPr algn="ctr" defTabSz="896341"/>
                    <a:r>
                      <a:rPr lang="en-US" sz="1372" dirty="0">
                        <a:latin typeface="Segoe UI Light" panose="020B0502040204020203" pitchFamily="34" charset="0"/>
                        <a:cs typeface="Segoe UI Light" panose="020B0502040204020203" pitchFamily="34" charset="0"/>
                      </a:rPr>
                      <a:t>Phase 3: </a:t>
                    </a:r>
                    <a:r>
                      <a:rPr lang="en-US" sz="1372" b="1" dirty="0">
                        <a:latin typeface="Segoe UI Light" panose="020B0502040204020203" pitchFamily="34" charset="0"/>
                        <a:cs typeface="Segoe UI Light" panose="020B0502040204020203" pitchFamily="34" charset="0"/>
                      </a:rPr>
                      <a:t>Undo from sLog</a:t>
                    </a:r>
                  </a:p>
                </p:txBody>
              </p:sp>
            </p:grpSp>
            <p:sp>
              <p:nvSpPr>
                <p:cNvPr id="151" name="TextBox 150">
                  <a:extLst>
                    <a:ext uri="{FF2B5EF4-FFF2-40B4-BE49-F238E27FC236}">
                      <a16:creationId xmlns:a16="http://schemas.microsoft.com/office/drawing/2014/main" id="{2EFA800D-605E-4D6A-B586-F695DDDCFD75}"/>
                    </a:ext>
                  </a:extLst>
                </p:cNvPr>
                <p:cNvSpPr txBox="1"/>
                <p:nvPr/>
              </p:nvSpPr>
              <p:spPr>
                <a:xfrm>
                  <a:off x="7059841" y="4508663"/>
                  <a:ext cx="4899718" cy="584778"/>
                </a:xfrm>
                <a:prstGeom prst="rect">
                  <a:avLst/>
                </a:prstGeom>
                <a:noFill/>
                <a:ln>
                  <a:solidFill>
                    <a:schemeClr val="accent5"/>
                  </a:solidFill>
                </a:ln>
              </p:spPr>
              <p:txBody>
                <a:bodyPr wrap="square" rtlCol="0">
                  <a:spAutoFit/>
                </a:bodyPr>
                <a:lstStyle/>
                <a:p>
                  <a:pPr defTabSz="896341"/>
                  <a:r>
                    <a:rPr lang="en-US" sz="1568" dirty="0">
                      <a:latin typeface="Segoe UI Light" panose="020B0502040204020203" pitchFamily="34" charset="0"/>
                      <a:cs typeface="Segoe UI Light" panose="020B0502040204020203" pitchFamily="34" charset="0"/>
                    </a:rPr>
                    <a:t>Instant Undo by using sLog and Persisted Version Store (PVS) with Logical Revert.</a:t>
                  </a:r>
                </a:p>
              </p:txBody>
            </p:sp>
          </p:grpSp>
          <p:cxnSp>
            <p:nvCxnSpPr>
              <p:cNvPr id="149" name="Straight Connector 148">
                <a:extLst>
                  <a:ext uri="{FF2B5EF4-FFF2-40B4-BE49-F238E27FC236}">
                    <a16:creationId xmlns:a16="http://schemas.microsoft.com/office/drawing/2014/main" id="{576A3083-B3F7-42BF-BE76-83057A36C3BF}"/>
                  </a:ext>
                </a:extLst>
              </p:cNvPr>
              <p:cNvCxnSpPr/>
              <p:nvPr/>
            </p:nvCxnSpPr>
            <p:spPr>
              <a:xfrm>
                <a:off x="4910262" y="3790310"/>
                <a:ext cx="2108013" cy="0"/>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grpSp>
        <p:cxnSp>
          <p:nvCxnSpPr>
            <p:cNvPr id="154" name="Straight Arrow Connector 153">
              <a:extLst>
                <a:ext uri="{FF2B5EF4-FFF2-40B4-BE49-F238E27FC236}">
                  <a16:creationId xmlns:a16="http://schemas.microsoft.com/office/drawing/2014/main" id="{933ECB8A-C6C4-459C-81B6-B1BAFCEB5D66}"/>
                </a:ext>
              </a:extLst>
            </p:cNvPr>
            <p:cNvCxnSpPr>
              <a:cxnSpLocks/>
            </p:cNvCxnSpPr>
            <p:nvPr/>
          </p:nvCxnSpPr>
          <p:spPr>
            <a:xfrm>
              <a:off x="231892" y="5347074"/>
              <a:ext cx="6897448" cy="0"/>
            </a:xfrm>
            <a:prstGeom prst="straightConnector1">
              <a:avLst/>
            </a:prstGeom>
            <a:ln w="63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E1819840-0230-4A25-BE62-C744F6806605}"/>
                </a:ext>
              </a:extLst>
            </p:cNvPr>
            <p:cNvSpPr txBox="1"/>
            <p:nvPr/>
          </p:nvSpPr>
          <p:spPr>
            <a:xfrm>
              <a:off x="7146640" y="4744323"/>
              <a:ext cx="1353842" cy="271554"/>
            </a:xfrm>
            <a:prstGeom prst="rect">
              <a:avLst/>
            </a:prstGeom>
            <a:noFill/>
          </p:spPr>
          <p:txBody>
            <a:bodyPr wrap="square" rtlCol="0">
              <a:spAutoFit/>
            </a:bodyPr>
            <a:lstStyle/>
            <a:p>
              <a:pPr defTabSz="896341"/>
              <a:r>
                <a:rPr lang="en-US" sz="1176" dirty="0">
                  <a:latin typeface="Segoe UI Light" panose="020B0502040204020203" pitchFamily="34" charset="0"/>
                  <a:cs typeface="Segoe UI Light" panose="020B0502040204020203" pitchFamily="34" charset="0"/>
                </a:rPr>
                <a:t>Transaction Log</a:t>
              </a:r>
              <a:endParaRPr lang="en-US" sz="1372" dirty="0">
                <a:latin typeface="Segoe UI Light" panose="020B0502040204020203" pitchFamily="34" charset="0"/>
                <a:cs typeface="Segoe UI Light" panose="020B0502040204020203" pitchFamily="34" charset="0"/>
              </a:endParaRPr>
            </a:p>
          </p:txBody>
        </p:sp>
        <p:sp>
          <p:nvSpPr>
            <p:cNvPr id="156" name="TextBox 155">
              <a:extLst>
                <a:ext uri="{FF2B5EF4-FFF2-40B4-BE49-F238E27FC236}">
                  <a16:creationId xmlns:a16="http://schemas.microsoft.com/office/drawing/2014/main" id="{AADA60C2-E79F-4A58-86DB-2165F146C25C}"/>
                </a:ext>
              </a:extLst>
            </p:cNvPr>
            <p:cNvSpPr txBox="1"/>
            <p:nvPr/>
          </p:nvSpPr>
          <p:spPr>
            <a:xfrm>
              <a:off x="7170234" y="5191128"/>
              <a:ext cx="1669114" cy="271554"/>
            </a:xfrm>
            <a:prstGeom prst="rect">
              <a:avLst/>
            </a:prstGeom>
            <a:noFill/>
          </p:spPr>
          <p:txBody>
            <a:bodyPr wrap="square" rtlCol="0">
              <a:spAutoFit/>
            </a:bodyPr>
            <a:lstStyle/>
            <a:p>
              <a:pPr defTabSz="896341"/>
              <a:r>
                <a:rPr lang="en-US" sz="1176" dirty="0">
                  <a:latin typeface="Segoe UI Light" panose="020B0502040204020203" pitchFamily="34" charset="0"/>
                  <a:cs typeface="Segoe UI Light" panose="020B0502040204020203" pitchFamily="34" charset="0"/>
                </a:rPr>
                <a:t>sLog (in memory)</a:t>
              </a:r>
              <a:endParaRPr lang="en-US" sz="1372" dirty="0">
                <a:latin typeface="Segoe UI Light" panose="020B0502040204020203" pitchFamily="34" charset="0"/>
                <a:cs typeface="Segoe UI Light" panose="020B0502040204020203" pitchFamily="34" charset="0"/>
              </a:endParaRPr>
            </a:p>
          </p:txBody>
        </p:sp>
        <p:sp>
          <p:nvSpPr>
            <p:cNvPr id="157" name="Rectangle 156">
              <a:extLst>
                <a:ext uri="{FF2B5EF4-FFF2-40B4-BE49-F238E27FC236}">
                  <a16:creationId xmlns:a16="http://schemas.microsoft.com/office/drawing/2014/main" id="{9FCF23DD-1DF4-41BB-A46F-F45DC8B0CA9A}"/>
                </a:ext>
              </a:extLst>
            </p:cNvPr>
            <p:cNvSpPr/>
            <p:nvPr/>
          </p:nvSpPr>
          <p:spPr>
            <a:xfrm>
              <a:off x="1624943" y="4786114"/>
              <a:ext cx="68207" cy="1996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41"/>
              <a:endParaRPr lang="en-US" sz="1765" dirty="0">
                <a:solidFill>
                  <a:schemeClr val="tx1"/>
                </a:solidFill>
                <a:latin typeface="Segoe UI Light" panose="020B0502040204020203" pitchFamily="34" charset="0"/>
                <a:cs typeface="Segoe UI Light" panose="020B0502040204020203" pitchFamily="34" charset="0"/>
              </a:endParaRPr>
            </a:p>
          </p:txBody>
        </p:sp>
        <p:cxnSp>
          <p:nvCxnSpPr>
            <p:cNvPr id="158" name="Straight Connector 157">
              <a:extLst>
                <a:ext uri="{FF2B5EF4-FFF2-40B4-BE49-F238E27FC236}">
                  <a16:creationId xmlns:a16="http://schemas.microsoft.com/office/drawing/2014/main" id="{B2A14A17-C557-4041-8D37-4B22E67268A4}"/>
                </a:ext>
              </a:extLst>
            </p:cNvPr>
            <p:cNvCxnSpPr>
              <a:cxnSpLocks/>
            </p:cNvCxnSpPr>
            <p:nvPr/>
          </p:nvCxnSpPr>
          <p:spPr>
            <a:xfrm>
              <a:off x="2492178"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4562823-0924-4963-8E31-989A2DC321D2}"/>
                </a:ext>
              </a:extLst>
            </p:cNvPr>
            <p:cNvCxnSpPr>
              <a:cxnSpLocks/>
            </p:cNvCxnSpPr>
            <p:nvPr/>
          </p:nvCxnSpPr>
          <p:spPr>
            <a:xfrm>
              <a:off x="2537397"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0474F2AB-3A4E-42ED-9B0C-A56A272601A3}"/>
                </a:ext>
              </a:extLst>
            </p:cNvPr>
            <p:cNvCxnSpPr>
              <a:cxnSpLocks/>
            </p:cNvCxnSpPr>
            <p:nvPr/>
          </p:nvCxnSpPr>
          <p:spPr>
            <a:xfrm>
              <a:off x="2585279"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7A1A4D0F-94F7-4B57-92E8-5F79FBA8E60D}"/>
                </a:ext>
              </a:extLst>
            </p:cNvPr>
            <p:cNvCxnSpPr>
              <a:cxnSpLocks/>
            </p:cNvCxnSpPr>
            <p:nvPr/>
          </p:nvCxnSpPr>
          <p:spPr>
            <a:xfrm>
              <a:off x="2662225"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4CCEB87-7212-458D-9BE8-7EC68205EBCE}"/>
                </a:ext>
              </a:extLst>
            </p:cNvPr>
            <p:cNvCxnSpPr>
              <a:cxnSpLocks/>
            </p:cNvCxnSpPr>
            <p:nvPr/>
          </p:nvCxnSpPr>
          <p:spPr>
            <a:xfrm>
              <a:off x="2707446"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B5B1AA5-2503-404D-B45C-1A9BA911F370}"/>
                </a:ext>
              </a:extLst>
            </p:cNvPr>
            <p:cNvCxnSpPr>
              <a:cxnSpLocks/>
            </p:cNvCxnSpPr>
            <p:nvPr/>
          </p:nvCxnSpPr>
          <p:spPr>
            <a:xfrm>
              <a:off x="2755326"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B659450-E257-40F6-80C3-6E89A44A54FB}"/>
                </a:ext>
              </a:extLst>
            </p:cNvPr>
            <p:cNvCxnSpPr>
              <a:cxnSpLocks/>
            </p:cNvCxnSpPr>
            <p:nvPr/>
          </p:nvCxnSpPr>
          <p:spPr>
            <a:xfrm>
              <a:off x="2277160"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E98F2AF-AAFF-42DE-91BF-E43C6C65ED58}"/>
                </a:ext>
              </a:extLst>
            </p:cNvPr>
            <p:cNvCxnSpPr>
              <a:cxnSpLocks/>
            </p:cNvCxnSpPr>
            <p:nvPr/>
          </p:nvCxnSpPr>
          <p:spPr>
            <a:xfrm>
              <a:off x="2322380"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EA236FB-E6B3-44FE-8566-AD347283E271}"/>
                </a:ext>
              </a:extLst>
            </p:cNvPr>
            <p:cNvCxnSpPr>
              <a:cxnSpLocks/>
            </p:cNvCxnSpPr>
            <p:nvPr/>
          </p:nvCxnSpPr>
          <p:spPr>
            <a:xfrm>
              <a:off x="2370261"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3A59FDEF-6CEF-4433-9609-D08C17D54F28}"/>
                </a:ext>
              </a:extLst>
            </p:cNvPr>
            <p:cNvSpPr/>
            <p:nvPr/>
          </p:nvSpPr>
          <p:spPr>
            <a:xfrm>
              <a:off x="2801887" y="4786114"/>
              <a:ext cx="68207" cy="1996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41"/>
              <a:endParaRPr lang="en-US" sz="1765" dirty="0">
                <a:solidFill>
                  <a:schemeClr val="tx1"/>
                </a:solidFill>
                <a:latin typeface="Segoe UI Light" panose="020B0502040204020203" pitchFamily="34" charset="0"/>
                <a:cs typeface="Segoe UI Light" panose="020B0502040204020203" pitchFamily="34" charset="0"/>
              </a:endParaRPr>
            </a:p>
          </p:txBody>
        </p:sp>
        <p:cxnSp>
          <p:nvCxnSpPr>
            <p:cNvPr id="168" name="Straight Connector 167">
              <a:extLst>
                <a:ext uri="{FF2B5EF4-FFF2-40B4-BE49-F238E27FC236}">
                  <a16:creationId xmlns:a16="http://schemas.microsoft.com/office/drawing/2014/main" id="{63C63122-90EC-47E7-B2CA-161D021326EB}"/>
                </a:ext>
              </a:extLst>
            </p:cNvPr>
            <p:cNvCxnSpPr>
              <a:cxnSpLocks/>
            </p:cNvCxnSpPr>
            <p:nvPr/>
          </p:nvCxnSpPr>
          <p:spPr>
            <a:xfrm>
              <a:off x="2063437"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DE4EDC3-B83D-4B6B-B50B-D4B8C8815B89}"/>
                </a:ext>
              </a:extLst>
            </p:cNvPr>
            <p:cNvCxnSpPr>
              <a:cxnSpLocks/>
            </p:cNvCxnSpPr>
            <p:nvPr/>
          </p:nvCxnSpPr>
          <p:spPr>
            <a:xfrm>
              <a:off x="2108658"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C21435E-1C1D-4B09-BD44-89FE724DFF0A}"/>
                </a:ext>
              </a:extLst>
            </p:cNvPr>
            <p:cNvCxnSpPr>
              <a:cxnSpLocks/>
            </p:cNvCxnSpPr>
            <p:nvPr/>
          </p:nvCxnSpPr>
          <p:spPr>
            <a:xfrm>
              <a:off x="2156538"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79B3D5-7AFA-4526-9440-E85BB6FFA1F7}"/>
                </a:ext>
              </a:extLst>
            </p:cNvPr>
            <p:cNvCxnSpPr>
              <a:cxnSpLocks/>
            </p:cNvCxnSpPr>
            <p:nvPr/>
          </p:nvCxnSpPr>
          <p:spPr>
            <a:xfrm>
              <a:off x="1800911"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C7D56C2-E077-42EC-B76F-496A5585F1A2}"/>
                </a:ext>
              </a:extLst>
            </p:cNvPr>
            <p:cNvCxnSpPr>
              <a:cxnSpLocks/>
            </p:cNvCxnSpPr>
            <p:nvPr/>
          </p:nvCxnSpPr>
          <p:spPr>
            <a:xfrm>
              <a:off x="1846131"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543073D-5FB7-49F0-ADDA-CBB62E7C493A}"/>
                </a:ext>
              </a:extLst>
            </p:cNvPr>
            <p:cNvCxnSpPr>
              <a:cxnSpLocks/>
            </p:cNvCxnSpPr>
            <p:nvPr/>
          </p:nvCxnSpPr>
          <p:spPr>
            <a:xfrm>
              <a:off x="1894013"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336D939-18C6-4BE9-9345-971C8E560AB7}"/>
                </a:ext>
              </a:extLst>
            </p:cNvPr>
            <p:cNvCxnSpPr>
              <a:cxnSpLocks/>
            </p:cNvCxnSpPr>
            <p:nvPr/>
          </p:nvCxnSpPr>
          <p:spPr>
            <a:xfrm>
              <a:off x="2944630"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0BB3FC6-66E4-4F7B-A9F3-F1599BC9EBD7}"/>
                </a:ext>
              </a:extLst>
            </p:cNvPr>
            <p:cNvCxnSpPr>
              <a:cxnSpLocks/>
            </p:cNvCxnSpPr>
            <p:nvPr/>
          </p:nvCxnSpPr>
          <p:spPr>
            <a:xfrm>
              <a:off x="2989851"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ABEB78B-934A-4150-9F60-21946C4DB1DF}"/>
                </a:ext>
              </a:extLst>
            </p:cNvPr>
            <p:cNvCxnSpPr>
              <a:cxnSpLocks/>
            </p:cNvCxnSpPr>
            <p:nvPr/>
          </p:nvCxnSpPr>
          <p:spPr>
            <a:xfrm>
              <a:off x="3037731"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13BB1B9-C9B4-40DD-BC08-BD89EB1F9FC9}"/>
                </a:ext>
              </a:extLst>
            </p:cNvPr>
            <p:cNvCxnSpPr>
              <a:cxnSpLocks/>
            </p:cNvCxnSpPr>
            <p:nvPr/>
          </p:nvCxnSpPr>
          <p:spPr>
            <a:xfrm>
              <a:off x="3090932"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056B301-571D-477F-80C5-003A45E723E1}"/>
                </a:ext>
              </a:extLst>
            </p:cNvPr>
            <p:cNvCxnSpPr>
              <a:cxnSpLocks/>
            </p:cNvCxnSpPr>
            <p:nvPr/>
          </p:nvCxnSpPr>
          <p:spPr>
            <a:xfrm>
              <a:off x="3136151"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58B526FD-6D11-4089-A8E1-297CA015747A}"/>
                </a:ext>
              </a:extLst>
            </p:cNvPr>
            <p:cNvCxnSpPr>
              <a:cxnSpLocks/>
            </p:cNvCxnSpPr>
            <p:nvPr/>
          </p:nvCxnSpPr>
          <p:spPr>
            <a:xfrm>
              <a:off x="3184033"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E65E174-7F27-4CF3-AE5F-323C84E1FAAB}"/>
                </a:ext>
              </a:extLst>
            </p:cNvPr>
            <p:cNvCxnSpPr>
              <a:cxnSpLocks/>
            </p:cNvCxnSpPr>
            <p:nvPr/>
          </p:nvCxnSpPr>
          <p:spPr>
            <a:xfrm>
              <a:off x="3336505"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9181514-C025-46E9-9D2C-A71E3B1D8E39}"/>
                </a:ext>
              </a:extLst>
            </p:cNvPr>
            <p:cNvCxnSpPr>
              <a:cxnSpLocks/>
            </p:cNvCxnSpPr>
            <p:nvPr/>
          </p:nvCxnSpPr>
          <p:spPr>
            <a:xfrm>
              <a:off x="3381725"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3FA776CE-87A6-4164-B6CC-3BDE1C12DEF5}"/>
                </a:ext>
              </a:extLst>
            </p:cNvPr>
            <p:cNvCxnSpPr>
              <a:cxnSpLocks/>
            </p:cNvCxnSpPr>
            <p:nvPr/>
          </p:nvCxnSpPr>
          <p:spPr>
            <a:xfrm>
              <a:off x="3429606"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C68D1F1-FCDB-40B9-83DD-918BD2018048}"/>
                </a:ext>
              </a:extLst>
            </p:cNvPr>
            <p:cNvCxnSpPr>
              <a:cxnSpLocks/>
            </p:cNvCxnSpPr>
            <p:nvPr/>
          </p:nvCxnSpPr>
          <p:spPr>
            <a:xfrm>
              <a:off x="3482806"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710F556-83AD-4DC7-8F06-AD58263D73DF}"/>
                </a:ext>
              </a:extLst>
            </p:cNvPr>
            <p:cNvCxnSpPr>
              <a:cxnSpLocks/>
            </p:cNvCxnSpPr>
            <p:nvPr/>
          </p:nvCxnSpPr>
          <p:spPr>
            <a:xfrm>
              <a:off x="3528027"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BD739E8-F177-4DE7-AB77-0011402ABD90}"/>
                </a:ext>
              </a:extLst>
            </p:cNvPr>
            <p:cNvCxnSpPr>
              <a:cxnSpLocks/>
            </p:cNvCxnSpPr>
            <p:nvPr/>
          </p:nvCxnSpPr>
          <p:spPr>
            <a:xfrm>
              <a:off x="3575907"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D2BAE94-025A-4BE4-BE6F-EB0D9D91BCB8}"/>
                </a:ext>
              </a:extLst>
            </p:cNvPr>
            <p:cNvCxnSpPr>
              <a:cxnSpLocks/>
            </p:cNvCxnSpPr>
            <p:nvPr/>
          </p:nvCxnSpPr>
          <p:spPr>
            <a:xfrm>
              <a:off x="3756452"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55D08F4-D199-4826-8BAC-3C804012A2B1}"/>
                </a:ext>
              </a:extLst>
            </p:cNvPr>
            <p:cNvCxnSpPr>
              <a:cxnSpLocks/>
            </p:cNvCxnSpPr>
            <p:nvPr/>
          </p:nvCxnSpPr>
          <p:spPr>
            <a:xfrm>
              <a:off x="3801672"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892186C8-7ABE-48F1-8418-3F5332EF3529}"/>
                </a:ext>
              </a:extLst>
            </p:cNvPr>
            <p:cNvCxnSpPr>
              <a:cxnSpLocks/>
            </p:cNvCxnSpPr>
            <p:nvPr/>
          </p:nvCxnSpPr>
          <p:spPr>
            <a:xfrm>
              <a:off x="3849553"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401C78CE-0EC2-40E2-A3E6-5709BF219421}"/>
                </a:ext>
              </a:extLst>
            </p:cNvPr>
            <p:cNvCxnSpPr>
              <a:cxnSpLocks/>
            </p:cNvCxnSpPr>
            <p:nvPr/>
          </p:nvCxnSpPr>
          <p:spPr>
            <a:xfrm>
              <a:off x="3902753"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E1DFB42-F46C-4ED6-BF3D-023CDE9964CA}"/>
                </a:ext>
              </a:extLst>
            </p:cNvPr>
            <p:cNvCxnSpPr>
              <a:cxnSpLocks/>
            </p:cNvCxnSpPr>
            <p:nvPr/>
          </p:nvCxnSpPr>
          <p:spPr>
            <a:xfrm>
              <a:off x="3947974"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F8C894A-C4F7-4D6D-A436-DB573E382932}"/>
                </a:ext>
              </a:extLst>
            </p:cNvPr>
            <p:cNvCxnSpPr>
              <a:cxnSpLocks/>
            </p:cNvCxnSpPr>
            <p:nvPr/>
          </p:nvCxnSpPr>
          <p:spPr>
            <a:xfrm>
              <a:off x="3995854"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0D7F259-86AC-45D4-9F9C-745984CE23A6}"/>
                </a:ext>
              </a:extLst>
            </p:cNvPr>
            <p:cNvCxnSpPr>
              <a:cxnSpLocks/>
            </p:cNvCxnSpPr>
            <p:nvPr/>
          </p:nvCxnSpPr>
          <p:spPr>
            <a:xfrm>
              <a:off x="4061694"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D5572F44-1281-4091-B2C8-5CD9B2E526DD}"/>
                </a:ext>
              </a:extLst>
            </p:cNvPr>
            <p:cNvCxnSpPr>
              <a:cxnSpLocks/>
            </p:cNvCxnSpPr>
            <p:nvPr/>
          </p:nvCxnSpPr>
          <p:spPr>
            <a:xfrm>
              <a:off x="4106915"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FD53F17-5216-412A-A799-C95D6AF94BB4}"/>
                </a:ext>
              </a:extLst>
            </p:cNvPr>
            <p:cNvCxnSpPr>
              <a:cxnSpLocks/>
            </p:cNvCxnSpPr>
            <p:nvPr/>
          </p:nvCxnSpPr>
          <p:spPr>
            <a:xfrm>
              <a:off x="4154795"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5E0737FE-38D0-439B-9B66-59959C59485D}"/>
                </a:ext>
              </a:extLst>
            </p:cNvPr>
            <p:cNvCxnSpPr>
              <a:cxnSpLocks/>
            </p:cNvCxnSpPr>
            <p:nvPr/>
          </p:nvCxnSpPr>
          <p:spPr>
            <a:xfrm>
              <a:off x="4207996"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5FF0B088-C5A4-45CE-8016-3A022CCF2C65}"/>
                </a:ext>
              </a:extLst>
            </p:cNvPr>
            <p:cNvCxnSpPr>
              <a:cxnSpLocks/>
            </p:cNvCxnSpPr>
            <p:nvPr/>
          </p:nvCxnSpPr>
          <p:spPr>
            <a:xfrm>
              <a:off x="4253216"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31F227B-52F1-4789-ACB5-8AC34099783E}"/>
                </a:ext>
              </a:extLst>
            </p:cNvPr>
            <p:cNvCxnSpPr>
              <a:cxnSpLocks/>
            </p:cNvCxnSpPr>
            <p:nvPr/>
          </p:nvCxnSpPr>
          <p:spPr>
            <a:xfrm>
              <a:off x="4301098"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202E77B-CAD9-46AD-BF58-61B1A447AD7A}"/>
                </a:ext>
              </a:extLst>
            </p:cNvPr>
            <p:cNvCxnSpPr>
              <a:cxnSpLocks/>
            </p:cNvCxnSpPr>
            <p:nvPr/>
          </p:nvCxnSpPr>
          <p:spPr>
            <a:xfrm>
              <a:off x="4356863" y="478994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20CFC39-5A97-479C-A4A3-904BE98F8136}"/>
                </a:ext>
              </a:extLst>
            </p:cNvPr>
            <p:cNvCxnSpPr>
              <a:cxnSpLocks/>
            </p:cNvCxnSpPr>
            <p:nvPr/>
          </p:nvCxnSpPr>
          <p:spPr>
            <a:xfrm>
              <a:off x="4417755" y="478993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2C156657-7568-43B6-A1AB-2D6D593974A6}"/>
                </a:ext>
              </a:extLst>
            </p:cNvPr>
            <p:cNvCxnSpPr>
              <a:cxnSpLocks/>
            </p:cNvCxnSpPr>
            <p:nvPr/>
          </p:nvCxnSpPr>
          <p:spPr>
            <a:xfrm>
              <a:off x="4468771" y="478993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2772A13-9305-4612-85AB-9F19891FFA89}"/>
                </a:ext>
              </a:extLst>
            </p:cNvPr>
            <p:cNvCxnSpPr>
              <a:cxnSpLocks/>
            </p:cNvCxnSpPr>
            <p:nvPr/>
          </p:nvCxnSpPr>
          <p:spPr>
            <a:xfrm>
              <a:off x="4534509" y="4789937"/>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98762F81-0CD2-4CDB-AE0E-1E8214377AF5}"/>
                </a:ext>
              </a:extLst>
            </p:cNvPr>
            <p:cNvCxnSpPr>
              <a:cxnSpLocks/>
            </p:cNvCxnSpPr>
            <p:nvPr/>
          </p:nvCxnSpPr>
          <p:spPr>
            <a:xfrm>
              <a:off x="4582864" y="4789937"/>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22D20FC9-8182-4E0E-8DD7-13F602DDEA23}"/>
                </a:ext>
              </a:extLst>
            </p:cNvPr>
            <p:cNvCxnSpPr>
              <a:cxnSpLocks/>
            </p:cNvCxnSpPr>
            <p:nvPr/>
          </p:nvCxnSpPr>
          <p:spPr>
            <a:xfrm>
              <a:off x="4643281"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EA2D34DE-E9CB-4A67-B95F-5EC216CF27A7}"/>
                </a:ext>
              </a:extLst>
            </p:cNvPr>
            <p:cNvSpPr/>
            <p:nvPr/>
          </p:nvSpPr>
          <p:spPr>
            <a:xfrm>
              <a:off x="5587225" y="4777718"/>
              <a:ext cx="68207" cy="1996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41"/>
              <a:endParaRPr lang="en-US" sz="1765" dirty="0">
                <a:solidFill>
                  <a:schemeClr val="tx1"/>
                </a:solidFill>
                <a:latin typeface="Segoe UI Light" panose="020B0502040204020203" pitchFamily="34" charset="0"/>
                <a:cs typeface="Segoe UI Light" panose="020B0502040204020203" pitchFamily="34" charset="0"/>
              </a:endParaRPr>
            </a:p>
          </p:txBody>
        </p:sp>
        <p:cxnSp>
          <p:nvCxnSpPr>
            <p:cNvPr id="205" name="Straight Connector 204">
              <a:extLst>
                <a:ext uri="{FF2B5EF4-FFF2-40B4-BE49-F238E27FC236}">
                  <a16:creationId xmlns:a16="http://schemas.microsoft.com/office/drawing/2014/main" id="{ADCF48B5-D5F3-4B38-8275-7945E2824235}"/>
                </a:ext>
              </a:extLst>
            </p:cNvPr>
            <p:cNvCxnSpPr>
              <a:cxnSpLocks/>
            </p:cNvCxnSpPr>
            <p:nvPr/>
          </p:nvCxnSpPr>
          <p:spPr>
            <a:xfrm>
              <a:off x="4929034"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3CFD0B3-D3D7-41D5-98CB-F58F02EE9472}"/>
                </a:ext>
              </a:extLst>
            </p:cNvPr>
            <p:cNvCxnSpPr>
              <a:cxnSpLocks/>
            </p:cNvCxnSpPr>
            <p:nvPr/>
          </p:nvCxnSpPr>
          <p:spPr>
            <a:xfrm>
              <a:off x="4982233"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345BE9F-D554-49BA-860D-49072666951A}"/>
                </a:ext>
              </a:extLst>
            </p:cNvPr>
            <p:cNvCxnSpPr>
              <a:cxnSpLocks/>
            </p:cNvCxnSpPr>
            <p:nvPr/>
          </p:nvCxnSpPr>
          <p:spPr>
            <a:xfrm>
              <a:off x="5027454"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329FE4A-D5BE-40EB-9DE4-CF7041E3736E}"/>
                </a:ext>
              </a:extLst>
            </p:cNvPr>
            <p:cNvCxnSpPr>
              <a:cxnSpLocks/>
            </p:cNvCxnSpPr>
            <p:nvPr/>
          </p:nvCxnSpPr>
          <p:spPr>
            <a:xfrm>
              <a:off x="5075334"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84B249F2-86FC-4FE5-96A5-59614BB50437}"/>
                </a:ext>
              </a:extLst>
            </p:cNvPr>
            <p:cNvCxnSpPr>
              <a:cxnSpLocks/>
            </p:cNvCxnSpPr>
            <p:nvPr/>
          </p:nvCxnSpPr>
          <p:spPr>
            <a:xfrm>
              <a:off x="5366745"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500386C-90B1-4BD6-ADE3-B416A3C6E32B}"/>
                </a:ext>
              </a:extLst>
            </p:cNvPr>
            <p:cNvCxnSpPr>
              <a:cxnSpLocks/>
            </p:cNvCxnSpPr>
            <p:nvPr/>
          </p:nvCxnSpPr>
          <p:spPr>
            <a:xfrm>
              <a:off x="5419946"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9909D0-198A-41B4-BB08-D988A0A84E08}"/>
                </a:ext>
              </a:extLst>
            </p:cNvPr>
            <p:cNvCxnSpPr>
              <a:cxnSpLocks/>
            </p:cNvCxnSpPr>
            <p:nvPr/>
          </p:nvCxnSpPr>
          <p:spPr>
            <a:xfrm>
              <a:off x="5465166"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B6BECEA-19A2-43B0-8A0A-F0D001676630}"/>
                </a:ext>
              </a:extLst>
            </p:cNvPr>
            <p:cNvCxnSpPr>
              <a:cxnSpLocks/>
            </p:cNvCxnSpPr>
            <p:nvPr/>
          </p:nvCxnSpPr>
          <p:spPr>
            <a:xfrm>
              <a:off x="5513047"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3BF5A63-4903-4D4F-985F-CC601C70CA21}"/>
                </a:ext>
              </a:extLst>
            </p:cNvPr>
            <p:cNvCxnSpPr>
              <a:cxnSpLocks/>
            </p:cNvCxnSpPr>
            <p:nvPr/>
          </p:nvCxnSpPr>
          <p:spPr>
            <a:xfrm>
              <a:off x="5911619"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CB598EF-66B9-4AB3-878C-076BD32C8E75}"/>
                </a:ext>
              </a:extLst>
            </p:cNvPr>
            <p:cNvCxnSpPr>
              <a:cxnSpLocks/>
            </p:cNvCxnSpPr>
            <p:nvPr/>
          </p:nvCxnSpPr>
          <p:spPr>
            <a:xfrm>
              <a:off x="5964820"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5429606-7810-4E00-A57B-BB4A48453EDB}"/>
                </a:ext>
              </a:extLst>
            </p:cNvPr>
            <p:cNvCxnSpPr>
              <a:cxnSpLocks/>
            </p:cNvCxnSpPr>
            <p:nvPr/>
          </p:nvCxnSpPr>
          <p:spPr>
            <a:xfrm>
              <a:off x="6010040"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7E77D05-64DA-467C-A3FD-2BDA8E8B1999}"/>
                </a:ext>
              </a:extLst>
            </p:cNvPr>
            <p:cNvCxnSpPr>
              <a:cxnSpLocks/>
            </p:cNvCxnSpPr>
            <p:nvPr/>
          </p:nvCxnSpPr>
          <p:spPr>
            <a:xfrm>
              <a:off x="6057922"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13006F9C-7DEC-442F-9160-B13A27ADB542}"/>
                </a:ext>
              </a:extLst>
            </p:cNvPr>
            <p:cNvCxnSpPr>
              <a:cxnSpLocks/>
            </p:cNvCxnSpPr>
            <p:nvPr/>
          </p:nvCxnSpPr>
          <p:spPr>
            <a:xfrm>
              <a:off x="6150333"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33755D6-4AC7-40D1-9A34-8E05B55220D6}"/>
                </a:ext>
              </a:extLst>
            </p:cNvPr>
            <p:cNvCxnSpPr>
              <a:cxnSpLocks/>
            </p:cNvCxnSpPr>
            <p:nvPr/>
          </p:nvCxnSpPr>
          <p:spPr>
            <a:xfrm>
              <a:off x="6203534"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E872D313-E33B-4571-93A7-014887420EAC}"/>
                </a:ext>
              </a:extLst>
            </p:cNvPr>
            <p:cNvCxnSpPr>
              <a:cxnSpLocks/>
            </p:cNvCxnSpPr>
            <p:nvPr/>
          </p:nvCxnSpPr>
          <p:spPr>
            <a:xfrm>
              <a:off x="6248753"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56CCBA69-346A-43DE-86A7-9F01752F99E0}"/>
                </a:ext>
              </a:extLst>
            </p:cNvPr>
            <p:cNvCxnSpPr>
              <a:cxnSpLocks/>
            </p:cNvCxnSpPr>
            <p:nvPr/>
          </p:nvCxnSpPr>
          <p:spPr>
            <a:xfrm>
              <a:off x="6296635"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1" name="Rectangle 220">
              <a:extLst>
                <a:ext uri="{FF2B5EF4-FFF2-40B4-BE49-F238E27FC236}">
                  <a16:creationId xmlns:a16="http://schemas.microsoft.com/office/drawing/2014/main" id="{287DC15A-0E77-4CF3-BC74-F5BD7F79522E}"/>
                </a:ext>
              </a:extLst>
            </p:cNvPr>
            <p:cNvSpPr/>
            <p:nvPr/>
          </p:nvSpPr>
          <p:spPr>
            <a:xfrm>
              <a:off x="5618894" y="4777718"/>
              <a:ext cx="68207" cy="1996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41"/>
              <a:endParaRPr lang="en-US" sz="1765" dirty="0">
                <a:solidFill>
                  <a:schemeClr val="tx1"/>
                </a:solidFill>
                <a:latin typeface="Segoe UI Light" panose="020B0502040204020203" pitchFamily="34" charset="0"/>
                <a:cs typeface="Segoe UI Light" panose="020B0502040204020203" pitchFamily="34" charset="0"/>
              </a:endParaRPr>
            </a:p>
          </p:txBody>
        </p:sp>
        <p:sp>
          <p:nvSpPr>
            <p:cNvPr id="222" name="Rectangle 221">
              <a:extLst>
                <a:ext uri="{FF2B5EF4-FFF2-40B4-BE49-F238E27FC236}">
                  <a16:creationId xmlns:a16="http://schemas.microsoft.com/office/drawing/2014/main" id="{0B13980E-AAAF-45FA-9C6E-F0A6989D18AF}"/>
                </a:ext>
              </a:extLst>
            </p:cNvPr>
            <p:cNvSpPr/>
            <p:nvPr/>
          </p:nvSpPr>
          <p:spPr>
            <a:xfrm>
              <a:off x="5612786" y="4776887"/>
              <a:ext cx="68207" cy="1996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41"/>
              <a:endParaRPr lang="en-US" sz="1765" dirty="0">
                <a:solidFill>
                  <a:schemeClr val="tx1"/>
                </a:solidFill>
                <a:latin typeface="Segoe UI Light" panose="020B0502040204020203" pitchFamily="34" charset="0"/>
                <a:cs typeface="Segoe UI Light" panose="020B0502040204020203" pitchFamily="34" charset="0"/>
              </a:endParaRPr>
            </a:p>
          </p:txBody>
        </p:sp>
        <p:sp>
          <p:nvSpPr>
            <p:cNvPr id="223" name="Rectangle 222">
              <a:extLst>
                <a:ext uri="{FF2B5EF4-FFF2-40B4-BE49-F238E27FC236}">
                  <a16:creationId xmlns:a16="http://schemas.microsoft.com/office/drawing/2014/main" id="{989BA409-9EC9-44D1-89D5-71E7A64FCC36}"/>
                </a:ext>
              </a:extLst>
            </p:cNvPr>
            <p:cNvSpPr/>
            <p:nvPr/>
          </p:nvSpPr>
          <p:spPr>
            <a:xfrm>
              <a:off x="5637480" y="4776887"/>
              <a:ext cx="68207" cy="1996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41"/>
              <a:endParaRPr lang="en-US" sz="1765" dirty="0">
                <a:solidFill>
                  <a:schemeClr val="tx1"/>
                </a:solidFill>
                <a:latin typeface="Segoe UI Light" panose="020B0502040204020203" pitchFamily="34" charset="0"/>
                <a:cs typeface="Segoe UI Light" panose="020B0502040204020203" pitchFamily="34" charset="0"/>
              </a:endParaRPr>
            </a:p>
          </p:txBody>
        </p:sp>
        <p:grpSp>
          <p:nvGrpSpPr>
            <p:cNvPr id="224" name="Group 223">
              <a:extLst>
                <a:ext uri="{FF2B5EF4-FFF2-40B4-BE49-F238E27FC236}">
                  <a16:creationId xmlns:a16="http://schemas.microsoft.com/office/drawing/2014/main" id="{AF1E701E-8C1C-4EFE-A6BE-6399A98A1F92}"/>
                </a:ext>
              </a:extLst>
            </p:cNvPr>
            <p:cNvGrpSpPr/>
            <p:nvPr/>
          </p:nvGrpSpPr>
          <p:grpSpPr>
            <a:xfrm>
              <a:off x="7255504" y="5994063"/>
              <a:ext cx="2769315" cy="271554"/>
              <a:chOff x="3329671" y="4919276"/>
              <a:chExt cx="2824845" cy="276999"/>
            </a:xfrm>
          </p:grpSpPr>
          <p:sp>
            <p:nvSpPr>
              <p:cNvPr id="225" name="TextBox 224">
                <a:extLst>
                  <a:ext uri="{FF2B5EF4-FFF2-40B4-BE49-F238E27FC236}">
                    <a16:creationId xmlns:a16="http://schemas.microsoft.com/office/drawing/2014/main" id="{43F17829-AF79-43A8-A050-8BBA7C2876D9}"/>
                  </a:ext>
                </a:extLst>
              </p:cNvPr>
              <p:cNvSpPr txBox="1"/>
              <p:nvPr/>
            </p:nvSpPr>
            <p:spPr>
              <a:xfrm>
                <a:off x="3369780" y="4919276"/>
                <a:ext cx="2784736" cy="276999"/>
              </a:xfrm>
              <a:prstGeom prst="rect">
                <a:avLst/>
              </a:prstGeom>
              <a:noFill/>
            </p:spPr>
            <p:txBody>
              <a:bodyPr wrap="none" rtlCol="0">
                <a:spAutoFit/>
              </a:bodyPr>
              <a:lstStyle/>
              <a:p>
                <a:pPr defTabSz="896341"/>
                <a:r>
                  <a:rPr lang="en-US" sz="1176" dirty="0">
                    <a:latin typeface="Segoe UI Light" panose="020B0502040204020203" pitchFamily="34" charset="0"/>
                    <a:cs typeface="Segoe UI Light" panose="020B0502040204020203" pitchFamily="34" charset="0"/>
                  </a:rPr>
                  <a:t>Log Record for non-versioned operation</a:t>
                </a:r>
              </a:p>
            </p:txBody>
          </p:sp>
          <p:sp>
            <p:nvSpPr>
              <p:cNvPr id="226" name="Rectangle 225">
                <a:extLst>
                  <a:ext uri="{FF2B5EF4-FFF2-40B4-BE49-F238E27FC236}">
                    <a16:creationId xmlns:a16="http://schemas.microsoft.com/office/drawing/2014/main" id="{AAD34F88-86A2-44D7-86C6-3BF4C5518CE2}"/>
                  </a:ext>
                </a:extLst>
              </p:cNvPr>
              <p:cNvSpPr/>
              <p:nvPr/>
            </p:nvSpPr>
            <p:spPr>
              <a:xfrm>
                <a:off x="3329671" y="4991597"/>
                <a:ext cx="88708" cy="1627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41"/>
                <a:endParaRPr lang="en-US" sz="882" dirty="0">
                  <a:solidFill>
                    <a:schemeClr val="tx1"/>
                  </a:solidFill>
                  <a:latin typeface="Segoe UI Light" panose="020B0502040204020203" pitchFamily="34" charset="0"/>
                  <a:cs typeface="Segoe UI Light" panose="020B0502040204020203" pitchFamily="34" charset="0"/>
                </a:endParaRPr>
              </a:p>
            </p:txBody>
          </p:sp>
        </p:grpSp>
        <p:sp>
          <p:nvSpPr>
            <p:cNvPr id="227" name="TextBox 226">
              <a:extLst>
                <a:ext uri="{FF2B5EF4-FFF2-40B4-BE49-F238E27FC236}">
                  <a16:creationId xmlns:a16="http://schemas.microsoft.com/office/drawing/2014/main" id="{FCE45CDD-1179-4EA2-9ED4-EE8B202348E7}"/>
                </a:ext>
              </a:extLst>
            </p:cNvPr>
            <p:cNvSpPr txBox="1"/>
            <p:nvPr/>
          </p:nvSpPr>
          <p:spPr>
            <a:xfrm>
              <a:off x="5329506" y="4377141"/>
              <a:ext cx="1020338" cy="271554"/>
            </a:xfrm>
            <a:prstGeom prst="rect">
              <a:avLst/>
            </a:prstGeom>
            <a:noFill/>
          </p:spPr>
          <p:txBody>
            <a:bodyPr wrap="none" rtlCol="0">
              <a:spAutoFit/>
            </a:bodyPr>
            <a:lstStyle/>
            <a:p>
              <a:pPr defTabSz="896341"/>
              <a:r>
                <a:rPr lang="en-US" sz="1176" dirty="0">
                  <a:latin typeface="Segoe UI Light" panose="020B0502040204020203" pitchFamily="34" charset="0"/>
                  <a:cs typeface="Segoe UI Light" panose="020B0502040204020203" pitchFamily="34" charset="0"/>
                </a:rPr>
                <a:t>sLog Records</a:t>
              </a:r>
            </a:p>
          </p:txBody>
        </p:sp>
        <p:cxnSp>
          <p:nvCxnSpPr>
            <p:cNvPr id="228" name="Straight Connector 227">
              <a:extLst>
                <a:ext uri="{FF2B5EF4-FFF2-40B4-BE49-F238E27FC236}">
                  <a16:creationId xmlns:a16="http://schemas.microsoft.com/office/drawing/2014/main" id="{EB168561-2470-454C-9B50-5330017DDBEA}"/>
                </a:ext>
              </a:extLst>
            </p:cNvPr>
            <p:cNvCxnSpPr>
              <a:cxnSpLocks/>
              <a:endCxn id="227" idx="2"/>
            </p:cNvCxnSpPr>
            <p:nvPr/>
          </p:nvCxnSpPr>
          <p:spPr>
            <a:xfrm flipV="1">
              <a:off x="5687100" y="4648695"/>
              <a:ext cx="152575" cy="13008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B15E7BAC-2FDC-468D-83BA-1B93E0B77BD0}"/>
                </a:ext>
              </a:extLst>
            </p:cNvPr>
            <p:cNvGrpSpPr/>
            <p:nvPr/>
          </p:nvGrpSpPr>
          <p:grpSpPr>
            <a:xfrm>
              <a:off x="7095067" y="3219005"/>
              <a:ext cx="3447256" cy="555948"/>
              <a:chOff x="5393869" y="3874960"/>
              <a:chExt cx="2637286" cy="425322"/>
            </a:xfrm>
          </p:grpSpPr>
          <p:sp>
            <p:nvSpPr>
              <p:cNvPr id="230" name="Rectangle 229">
                <a:extLst>
                  <a:ext uri="{FF2B5EF4-FFF2-40B4-BE49-F238E27FC236}">
                    <a16:creationId xmlns:a16="http://schemas.microsoft.com/office/drawing/2014/main" id="{06D1F362-E358-4679-9CC1-71484CF85654}"/>
                  </a:ext>
                </a:extLst>
              </p:cNvPr>
              <p:cNvSpPr/>
              <p:nvPr/>
            </p:nvSpPr>
            <p:spPr>
              <a:xfrm>
                <a:off x="5915864" y="3907867"/>
                <a:ext cx="2115291" cy="392415"/>
              </a:xfrm>
              <a:prstGeom prst="rect">
                <a:avLst/>
              </a:prstGeom>
              <a:solidFill>
                <a:schemeClr val="bg1"/>
              </a:solidFill>
            </p:spPr>
            <p:txBody>
              <a:bodyPr wrap="none">
                <a:spAutoFit/>
              </a:bodyPr>
              <a:lstStyle/>
              <a:p>
                <a:pPr defTabSz="896341"/>
                <a:r>
                  <a:rPr lang="en-US" sz="1372" b="1" dirty="0">
                    <a:latin typeface="Segoe UI Light" panose="020B0502040204020203" pitchFamily="34" charset="0"/>
                    <a:cs typeface="Segoe UI Light" panose="020B0502040204020203" pitchFamily="34" charset="0"/>
                  </a:rPr>
                  <a:t>[DB is </a:t>
                </a:r>
                <a:r>
                  <a:rPr lang="en-US" sz="1372" b="1" dirty="0">
                    <a:solidFill>
                      <a:srgbClr val="00B050"/>
                    </a:solidFill>
                    <a:latin typeface="Segoe UI Light" panose="020B0502040204020203" pitchFamily="34" charset="0"/>
                    <a:cs typeface="Segoe UI Light" panose="020B0502040204020203" pitchFamily="34" charset="0"/>
                  </a:rPr>
                  <a:t>FULLY</a:t>
                </a:r>
                <a:r>
                  <a:rPr lang="en-US" sz="1372" b="1" dirty="0">
                    <a:latin typeface="Segoe UI Light" panose="020B0502040204020203" pitchFamily="34" charset="0"/>
                    <a:cs typeface="Segoe UI Light" panose="020B0502040204020203" pitchFamily="34" charset="0"/>
                  </a:rPr>
                  <a:t> available and </a:t>
                </a:r>
                <a:r>
                  <a:rPr lang="en-US" sz="1372" b="1" dirty="0">
                    <a:solidFill>
                      <a:srgbClr val="00B050"/>
                    </a:solidFill>
                    <a:latin typeface="Segoe UI Light" panose="020B0502040204020203" pitchFamily="34" charset="0"/>
                    <a:cs typeface="Segoe UI Light" panose="020B0502040204020203" pitchFamily="34" charset="0"/>
                  </a:rPr>
                  <a:t>all locks </a:t>
                </a:r>
              </a:p>
              <a:p>
                <a:pPr defTabSz="896341"/>
                <a:r>
                  <a:rPr lang="en-US" sz="1372" b="1" dirty="0">
                    <a:solidFill>
                      <a:srgbClr val="00B050"/>
                    </a:solidFill>
                    <a:latin typeface="Segoe UI Light" panose="020B0502040204020203" pitchFamily="34" charset="0"/>
                    <a:cs typeface="Segoe UI Light" panose="020B0502040204020203" pitchFamily="34" charset="0"/>
                  </a:rPr>
                  <a:t>are released</a:t>
                </a:r>
                <a:r>
                  <a:rPr lang="en-US" sz="1372" b="1" dirty="0">
                    <a:latin typeface="Segoe UI Light" panose="020B0502040204020203" pitchFamily="34" charset="0"/>
                    <a:cs typeface="Segoe UI Light" panose="020B0502040204020203" pitchFamily="34" charset="0"/>
                  </a:rPr>
                  <a:t> after Redo]</a:t>
                </a:r>
              </a:p>
            </p:txBody>
          </p:sp>
          <p:sp>
            <p:nvSpPr>
              <p:cNvPr id="231" name="Cylinder 230">
                <a:extLst>
                  <a:ext uri="{FF2B5EF4-FFF2-40B4-BE49-F238E27FC236}">
                    <a16:creationId xmlns:a16="http://schemas.microsoft.com/office/drawing/2014/main" id="{A5A0BD2F-C59A-4733-85CC-78F28F085863}"/>
                  </a:ext>
                </a:extLst>
              </p:cNvPr>
              <p:cNvSpPr/>
              <p:nvPr/>
            </p:nvSpPr>
            <p:spPr>
              <a:xfrm>
                <a:off x="5393869" y="3874960"/>
                <a:ext cx="469549" cy="352849"/>
              </a:xfrm>
              <a:prstGeom prst="can">
                <a:avLst/>
              </a:prstGeom>
              <a:solidFill>
                <a:srgbClr val="1DB14B"/>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307" dirty="0">
                  <a:solidFill>
                    <a:schemeClr val="tx1"/>
                  </a:solidFill>
                </a:endParaRPr>
              </a:p>
            </p:txBody>
          </p:sp>
        </p:grpSp>
        <p:sp>
          <p:nvSpPr>
            <p:cNvPr id="232" name="Rectangle 231">
              <a:extLst>
                <a:ext uri="{FF2B5EF4-FFF2-40B4-BE49-F238E27FC236}">
                  <a16:creationId xmlns:a16="http://schemas.microsoft.com/office/drawing/2014/main" id="{52C2520E-222F-465D-A76B-473AAF051BFB}"/>
                </a:ext>
              </a:extLst>
            </p:cNvPr>
            <p:cNvSpPr/>
            <p:nvPr/>
          </p:nvSpPr>
          <p:spPr>
            <a:xfrm>
              <a:off x="3974325" y="4786114"/>
              <a:ext cx="68207" cy="1996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41"/>
              <a:endParaRPr lang="en-US" sz="1765" dirty="0">
                <a:solidFill>
                  <a:schemeClr val="tx1"/>
                </a:solidFill>
                <a:latin typeface="Segoe UI Light" panose="020B0502040204020203" pitchFamily="34" charset="0"/>
                <a:cs typeface="Segoe UI Light" panose="020B0502040204020203" pitchFamily="34" charset="0"/>
              </a:endParaRPr>
            </a:p>
          </p:txBody>
        </p:sp>
        <p:sp>
          <p:nvSpPr>
            <p:cNvPr id="233" name="TextBox 232">
              <a:extLst>
                <a:ext uri="{FF2B5EF4-FFF2-40B4-BE49-F238E27FC236}">
                  <a16:creationId xmlns:a16="http://schemas.microsoft.com/office/drawing/2014/main" id="{EEB4EF3A-B959-4A50-B831-D470AEC981FE}"/>
                </a:ext>
              </a:extLst>
            </p:cNvPr>
            <p:cNvSpPr txBox="1"/>
            <p:nvPr/>
          </p:nvSpPr>
          <p:spPr>
            <a:xfrm>
              <a:off x="73696" y="5923750"/>
              <a:ext cx="613984" cy="492693"/>
            </a:xfrm>
            <a:prstGeom prst="rect">
              <a:avLst/>
            </a:prstGeom>
            <a:noFill/>
          </p:spPr>
          <p:txBody>
            <a:bodyPr wrap="square" rtlCol="0">
              <a:spAutoFit/>
            </a:bodyPr>
            <a:lstStyle/>
            <a:p>
              <a:pPr algn="ctr" defTabSz="896341"/>
              <a:r>
                <a:rPr lang="en-US" sz="1307" dirty="0">
                  <a:latin typeface="Segoe UI Light" panose="020B0502040204020203" pitchFamily="34" charset="0"/>
                  <a:cs typeface="Segoe UI Light" panose="020B0502040204020203" pitchFamily="34" charset="0"/>
                </a:rPr>
                <a:t>Log</a:t>
              </a:r>
            </a:p>
            <a:p>
              <a:pPr algn="ctr" defTabSz="896341"/>
              <a:r>
                <a:rPr lang="en-US" sz="1307" dirty="0">
                  <a:latin typeface="Segoe UI Light" panose="020B0502040204020203" pitchFamily="34" charset="0"/>
                  <a:cs typeface="Segoe UI Light" panose="020B0502040204020203" pitchFamily="34" charset="0"/>
                </a:rPr>
                <a:t>Start</a:t>
              </a:r>
            </a:p>
          </p:txBody>
        </p:sp>
        <p:sp>
          <p:nvSpPr>
            <p:cNvPr id="234" name="TextBox 233">
              <a:extLst>
                <a:ext uri="{FF2B5EF4-FFF2-40B4-BE49-F238E27FC236}">
                  <a16:creationId xmlns:a16="http://schemas.microsoft.com/office/drawing/2014/main" id="{A25A3D4C-DB70-44F9-BF7E-E6705E2979A5}"/>
                </a:ext>
              </a:extLst>
            </p:cNvPr>
            <p:cNvSpPr txBox="1"/>
            <p:nvPr/>
          </p:nvSpPr>
          <p:spPr>
            <a:xfrm>
              <a:off x="452937" y="5944275"/>
              <a:ext cx="1732767" cy="653678"/>
            </a:xfrm>
            <a:prstGeom prst="rect">
              <a:avLst/>
            </a:prstGeom>
            <a:noFill/>
          </p:spPr>
          <p:txBody>
            <a:bodyPr wrap="square" rtlCol="0">
              <a:spAutoFit/>
            </a:bodyPr>
            <a:lstStyle/>
            <a:p>
              <a:pPr algn="ctr" defTabSz="896341"/>
              <a:r>
                <a:rPr lang="en-US" sz="1307" dirty="0">
                  <a:latin typeface="Segoe UI Light" panose="020B0502040204020203" pitchFamily="34" charset="0"/>
                  <a:cs typeface="Segoe UI Light" panose="020B0502040204020203" pitchFamily="34" charset="0"/>
                </a:rPr>
                <a:t>Oldest </a:t>
              </a:r>
            </a:p>
            <a:p>
              <a:pPr algn="ctr" defTabSz="896341"/>
              <a:r>
                <a:rPr lang="en-US" sz="1307" dirty="0">
                  <a:latin typeface="Segoe UI Light" panose="020B0502040204020203" pitchFamily="34" charset="0"/>
                  <a:cs typeface="Segoe UI Light" panose="020B0502040204020203" pitchFamily="34" charset="0"/>
                </a:rPr>
                <a:t>uncommitted Tx</a:t>
              </a:r>
            </a:p>
            <a:p>
              <a:pPr algn="ctr" defTabSz="896341"/>
              <a:r>
                <a:rPr lang="en-US" sz="1046" dirty="0">
                  <a:latin typeface="Segoe UI Light" panose="020B0502040204020203" pitchFamily="34" charset="0"/>
                  <a:cs typeface="Segoe UI Light" panose="020B0502040204020203" pitchFamily="34" charset="0"/>
                </a:rPr>
                <a:t>(XACT_BEGIN_LSN)</a:t>
              </a:r>
            </a:p>
          </p:txBody>
        </p:sp>
      </p:grpSp>
    </p:spTree>
    <p:custDataLst>
      <p:tags r:id="rId1"/>
    </p:custDataLst>
    <p:extLst>
      <p:ext uri="{BB962C8B-B14F-4D97-AF65-F5344CB8AC3E}">
        <p14:creationId xmlns:p14="http://schemas.microsoft.com/office/powerpoint/2010/main" val="36202716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8" y="174885"/>
            <a:ext cx="11370312" cy="1143000"/>
          </a:xfrm>
        </p:spPr>
        <p:txBody>
          <a:bodyPr/>
          <a:lstStyle/>
          <a:p>
            <a:r>
              <a:rPr lang="en-US" dirty="0">
                <a:solidFill>
                  <a:schemeClr val="accent5"/>
                </a:solidFill>
              </a:rPr>
              <a:t>Accelerated Database Recovery Components</a:t>
            </a:r>
          </a:p>
        </p:txBody>
      </p:sp>
      <p:sp>
        <p:nvSpPr>
          <p:cNvPr id="4" name="Oval 3">
            <a:extLst>
              <a:ext uri="{FF2B5EF4-FFF2-40B4-BE49-F238E27FC236}">
                <a16:creationId xmlns:a16="http://schemas.microsoft.com/office/drawing/2014/main" id="{F6CFFB15-F7C5-4ED4-9B03-1573A378BBAB}"/>
              </a:ext>
            </a:extLst>
          </p:cNvPr>
          <p:cNvSpPr/>
          <p:nvPr/>
        </p:nvSpPr>
        <p:spPr>
          <a:xfrm>
            <a:off x="1171575" y="4299210"/>
            <a:ext cx="1809750" cy="18539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PVS </a:t>
            </a:r>
          </a:p>
          <a:p>
            <a:pPr algn="ctr"/>
            <a:r>
              <a:rPr lang="en-US" sz="1400" dirty="0"/>
              <a:t>Persisted Version Store</a:t>
            </a:r>
          </a:p>
        </p:txBody>
      </p:sp>
      <p:sp>
        <p:nvSpPr>
          <p:cNvPr id="5" name="Oval 4">
            <a:extLst>
              <a:ext uri="{FF2B5EF4-FFF2-40B4-BE49-F238E27FC236}">
                <a16:creationId xmlns:a16="http://schemas.microsoft.com/office/drawing/2014/main" id="{41862E9B-F096-4A58-9538-D5BA869DF9AF}"/>
              </a:ext>
            </a:extLst>
          </p:cNvPr>
          <p:cNvSpPr/>
          <p:nvPr/>
        </p:nvSpPr>
        <p:spPr>
          <a:xfrm>
            <a:off x="3811164"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Logical Revert</a:t>
            </a:r>
          </a:p>
        </p:txBody>
      </p:sp>
      <p:sp>
        <p:nvSpPr>
          <p:cNvPr id="7" name="Oval 6">
            <a:extLst>
              <a:ext uri="{FF2B5EF4-FFF2-40B4-BE49-F238E27FC236}">
                <a16:creationId xmlns:a16="http://schemas.microsoft.com/office/drawing/2014/main" id="{21B52A34-5644-41B7-9057-BD1947685288}"/>
              </a:ext>
            </a:extLst>
          </p:cNvPr>
          <p:cNvSpPr/>
          <p:nvPr/>
        </p:nvSpPr>
        <p:spPr>
          <a:xfrm>
            <a:off x="6450753"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sLog </a:t>
            </a:r>
            <a:endParaRPr lang="en-US" sz="1400" dirty="0"/>
          </a:p>
          <a:p>
            <a:pPr algn="ctr"/>
            <a:r>
              <a:rPr lang="en-US" sz="1400" dirty="0"/>
              <a:t>Special </a:t>
            </a:r>
          </a:p>
          <a:p>
            <a:pPr algn="ctr"/>
            <a:r>
              <a:rPr lang="en-US" sz="1400" dirty="0"/>
              <a:t>In-Memory Log Stream</a:t>
            </a:r>
            <a:endParaRPr lang="en-US" sz="2400" dirty="0"/>
          </a:p>
        </p:txBody>
      </p:sp>
      <p:sp>
        <p:nvSpPr>
          <p:cNvPr id="11" name="Oval 10">
            <a:extLst>
              <a:ext uri="{FF2B5EF4-FFF2-40B4-BE49-F238E27FC236}">
                <a16:creationId xmlns:a16="http://schemas.microsoft.com/office/drawing/2014/main" id="{169AEC14-19B8-4547-A0B0-FFA12CA6A2D1}"/>
              </a:ext>
            </a:extLst>
          </p:cNvPr>
          <p:cNvSpPr/>
          <p:nvPr/>
        </p:nvSpPr>
        <p:spPr>
          <a:xfrm>
            <a:off x="9090343"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Cleaner</a:t>
            </a:r>
          </a:p>
        </p:txBody>
      </p:sp>
      <p:graphicFrame>
        <p:nvGraphicFramePr>
          <p:cNvPr id="14" name="Diagram 13">
            <a:extLst>
              <a:ext uri="{FF2B5EF4-FFF2-40B4-BE49-F238E27FC236}">
                <a16:creationId xmlns:a16="http://schemas.microsoft.com/office/drawing/2014/main" id="{49F498C4-E109-46D2-8DC1-C4AFD1651309}"/>
              </a:ext>
            </a:extLst>
          </p:cNvPr>
          <p:cNvGraphicFramePr/>
          <p:nvPr>
            <p:extLst>
              <p:ext uri="{D42A27DB-BD31-4B8C-83A1-F6EECF244321}">
                <p14:modId xmlns:p14="http://schemas.microsoft.com/office/powerpoint/2010/main" val="1059377366"/>
              </p:ext>
            </p:extLst>
          </p:nvPr>
        </p:nvGraphicFramePr>
        <p:xfrm>
          <a:off x="429894" y="862935"/>
          <a:ext cx="11049000" cy="32522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Oval 2">
            <a:extLst>
              <a:ext uri="{FF2B5EF4-FFF2-40B4-BE49-F238E27FC236}">
                <a16:creationId xmlns:a16="http://schemas.microsoft.com/office/drawing/2014/main" id="{C894689C-AE2A-4806-9E57-854639A03342}"/>
              </a:ext>
            </a:extLst>
          </p:cNvPr>
          <p:cNvSpPr/>
          <p:nvPr/>
        </p:nvSpPr>
        <p:spPr>
          <a:xfrm>
            <a:off x="1140295" y="4290328"/>
            <a:ext cx="1841029" cy="1862822"/>
          </a:xfrm>
          <a:prstGeom prst="ellipse">
            <a:avLst/>
          </a:prstGeom>
          <a:noFill/>
          <a:ln>
            <a:solidFill>
              <a:schemeClr val="accent3">
                <a:lumMod val="50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28982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8" y="174885"/>
            <a:ext cx="11370312" cy="1143000"/>
          </a:xfrm>
        </p:spPr>
        <p:txBody>
          <a:bodyPr/>
          <a:lstStyle/>
          <a:p>
            <a:r>
              <a:rPr lang="en-US" dirty="0">
                <a:solidFill>
                  <a:schemeClr val="accent5"/>
                </a:solidFill>
              </a:rPr>
              <a:t>Accelerated Database Recovery Components</a:t>
            </a:r>
          </a:p>
        </p:txBody>
      </p:sp>
      <p:sp>
        <p:nvSpPr>
          <p:cNvPr id="4" name="Oval 3">
            <a:extLst>
              <a:ext uri="{FF2B5EF4-FFF2-40B4-BE49-F238E27FC236}">
                <a16:creationId xmlns:a16="http://schemas.microsoft.com/office/drawing/2014/main" id="{F6CFFB15-F7C5-4ED4-9B03-1573A378BBAB}"/>
              </a:ext>
            </a:extLst>
          </p:cNvPr>
          <p:cNvSpPr/>
          <p:nvPr/>
        </p:nvSpPr>
        <p:spPr>
          <a:xfrm>
            <a:off x="1171575"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PVS </a:t>
            </a:r>
          </a:p>
          <a:p>
            <a:pPr algn="ctr"/>
            <a:r>
              <a:rPr lang="en-US" sz="1400" dirty="0"/>
              <a:t>Persisted Version Store</a:t>
            </a:r>
          </a:p>
        </p:txBody>
      </p:sp>
      <p:sp>
        <p:nvSpPr>
          <p:cNvPr id="5" name="Oval 4">
            <a:extLst>
              <a:ext uri="{FF2B5EF4-FFF2-40B4-BE49-F238E27FC236}">
                <a16:creationId xmlns:a16="http://schemas.microsoft.com/office/drawing/2014/main" id="{41862E9B-F096-4A58-9538-D5BA869DF9AF}"/>
              </a:ext>
            </a:extLst>
          </p:cNvPr>
          <p:cNvSpPr/>
          <p:nvPr/>
        </p:nvSpPr>
        <p:spPr>
          <a:xfrm>
            <a:off x="3811164" y="4299210"/>
            <a:ext cx="1809750" cy="18539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Logical Revert</a:t>
            </a:r>
          </a:p>
        </p:txBody>
      </p:sp>
      <p:sp>
        <p:nvSpPr>
          <p:cNvPr id="7" name="Oval 6">
            <a:extLst>
              <a:ext uri="{FF2B5EF4-FFF2-40B4-BE49-F238E27FC236}">
                <a16:creationId xmlns:a16="http://schemas.microsoft.com/office/drawing/2014/main" id="{21B52A34-5644-41B7-9057-BD1947685288}"/>
              </a:ext>
            </a:extLst>
          </p:cNvPr>
          <p:cNvSpPr/>
          <p:nvPr/>
        </p:nvSpPr>
        <p:spPr>
          <a:xfrm>
            <a:off x="6450753"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sLog </a:t>
            </a:r>
            <a:endParaRPr lang="en-US" sz="1400" dirty="0"/>
          </a:p>
          <a:p>
            <a:pPr algn="ctr"/>
            <a:r>
              <a:rPr lang="en-US" sz="1400" dirty="0"/>
              <a:t>Special </a:t>
            </a:r>
          </a:p>
          <a:p>
            <a:pPr algn="ctr"/>
            <a:r>
              <a:rPr lang="en-US" sz="1400" dirty="0"/>
              <a:t>In-Memory Log Stream</a:t>
            </a:r>
            <a:endParaRPr lang="en-US" sz="2400" dirty="0"/>
          </a:p>
        </p:txBody>
      </p:sp>
      <p:sp>
        <p:nvSpPr>
          <p:cNvPr id="11" name="Oval 10">
            <a:extLst>
              <a:ext uri="{FF2B5EF4-FFF2-40B4-BE49-F238E27FC236}">
                <a16:creationId xmlns:a16="http://schemas.microsoft.com/office/drawing/2014/main" id="{169AEC14-19B8-4547-A0B0-FFA12CA6A2D1}"/>
              </a:ext>
            </a:extLst>
          </p:cNvPr>
          <p:cNvSpPr/>
          <p:nvPr/>
        </p:nvSpPr>
        <p:spPr>
          <a:xfrm>
            <a:off x="9090343"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Cleaner</a:t>
            </a:r>
          </a:p>
        </p:txBody>
      </p:sp>
      <p:graphicFrame>
        <p:nvGraphicFramePr>
          <p:cNvPr id="14" name="Diagram 13">
            <a:extLst>
              <a:ext uri="{FF2B5EF4-FFF2-40B4-BE49-F238E27FC236}">
                <a16:creationId xmlns:a16="http://schemas.microsoft.com/office/drawing/2014/main" id="{49F498C4-E109-46D2-8DC1-C4AFD1651309}"/>
              </a:ext>
            </a:extLst>
          </p:cNvPr>
          <p:cNvGraphicFramePr/>
          <p:nvPr>
            <p:extLst>
              <p:ext uri="{D42A27DB-BD31-4B8C-83A1-F6EECF244321}">
                <p14:modId xmlns:p14="http://schemas.microsoft.com/office/powerpoint/2010/main" val="722217737"/>
              </p:ext>
            </p:extLst>
          </p:nvPr>
        </p:nvGraphicFramePr>
        <p:xfrm>
          <a:off x="429894" y="951710"/>
          <a:ext cx="11049000" cy="32522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Oval 2">
            <a:extLst>
              <a:ext uri="{FF2B5EF4-FFF2-40B4-BE49-F238E27FC236}">
                <a16:creationId xmlns:a16="http://schemas.microsoft.com/office/drawing/2014/main" id="{D4EE3785-7CE5-46D1-AED6-FF27CC750693}"/>
              </a:ext>
            </a:extLst>
          </p:cNvPr>
          <p:cNvSpPr/>
          <p:nvPr/>
        </p:nvSpPr>
        <p:spPr>
          <a:xfrm>
            <a:off x="3779884" y="4299210"/>
            <a:ext cx="1841029" cy="1862822"/>
          </a:xfrm>
          <a:prstGeom prst="ellipse">
            <a:avLst/>
          </a:prstGeom>
          <a:noFill/>
          <a:ln>
            <a:solidFill>
              <a:schemeClr val="accent3">
                <a:lumMod val="50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6853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8" y="174885"/>
            <a:ext cx="11370312" cy="1143000"/>
          </a:xfrm>
        </p:spPr>
        <p:txBody>
          <a:bodyPr/>
          <a:lstStyle/>
          <a:p>
            <a:r>
              <a:rPr lang="en-US" dirty="0">
                <a:solidFill>
                  <a:schemeClr val="accent5"/>
                </a:solidFill>
              </a:rPr>
              <a:t>Accelerated Database Recovery Components</a:t>
            </a:r>
          </a:p>
        </p:txBody>
      </p:sp>
      <p:sp>
        <p:nvSpPr>
          <p:cNvPr id="4" name="Oval 3">
            <a:extLst>
              <a:ext uri="{FF2B5EF4-FFF2-40B4-BE49-F238E27FC236}">
                <a16:creationId xmlns:a16="http://schemas.microsoft.com/office/drawing/2014/main" id="{F6CFFB15-F7C5-4ED4-9B03-1573A378BBAB}"/>
              </a:ext>
            </a:extLst>
          </p:cNvPr>
          <p:cNvSpPr/>
          <p:nvPr/>
        </p:nvSpPr>
        <p:spPr>
          <a:xfrm>
            <a:off x="1171575"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PVS </a:t>
            </a:r>
          </a:p>
          <a:p>
            <a:pPr algn="ctr"/>
            <a:r>
              <a:rPr lang="en-US" sz="1400" dirty="0"/>
              <a:t>Persisted Version Store</a:t>
            </a:r>
          </a:p>
        </p:txBody>
      </p:sp>
      <p:sp>
        <p:nvSpPr>
          <p:cNvPr id="5" name="Oval 4">
            <a:extLst>
              <a:ext uri="{FF2B5EF4-FFF2-40B4-BE49-F238E27FC236}">
                <a16:creationId xmlns:a16="http://schemas.microsoft.com/office/drawing/2014/main" id="{41862E9B-F096-4A58-9538-D5BA869DF9AF}"/>
              </a:ext>
            </a:extLst>
          </p:cNvPr>
          <p:cNvSpPr/>
          <p:nvPr/>
        </p:nvSpPr>
        <p:spPr>
          <a:xfrm>
            <a:off x="3811164"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Logical Revert</a:t>
            </a:r>
          </a:p>
        </p:txBody>
      </p:sp>
      <p:sp>
        <p:nvSpPr>
          <p:cNvPr id="7" name="Oval 6">
            <a:extLst>
              <a:ext uri="{FF2B5EF4-FFF2-40B4-BE49-F238E27FC236}">
                <a16:creationId xmlns:a16="http://schemas.microsoft.com/office/drawing/2014/main" id="{21B52A34-5644-41B7-9057-BD1947685288}"/>
              </a:ext>
            </a:extLst>
          </p:cNvPr>
          <p:cNvSpPr/>
          <p:nvPr/>
        </p:nvSpPr>
        <p:spPr>
          <a:xfrm>
            <a:off x="6450753" y="4299210"/>
            <a:ext cx="1809750" cy="18539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sLog </a:t>
            </a:r>
            <a:endParaRPr lang="en-US" sz="1400" dirty="0"/>
          </a:p>
          <a:p>
            <a:pPr algn="ctr"/>
            <a:r>
              <a:rPr lang="en-US" sz="1400" dirty="0"/>
              <a:t>Special </a:t>
            </a:r>
          </a:p>
          <a:p>
            <a:pPr algn="ctr"/>
            <a:r>
              <a:rPr lang="en-US" sz="1400" dirty="0"/>
              <a:t>In-Memory Log Stream</a:t>
            </a:r>
            <a:endParaRPr lang="en-US" sz="2400" dirty="0"/>
          </a:p>
        </p:txBody>
      </p:sp>
      <p:sp>
        <p:nvSpPr>
          <p:cNvPr id="11" name="Oval 10">
            <a:extLst>
              <a:ext uri="{FF2B5EF4-FFF2-40B4-BE49-F238E27FC236}">
                <a16:creationId xmlns:a16="http://schemas.microsoft.com/office/drawing/2014/main" id="{169AEC14-19B8-4547-A0B0-FFA12CA6A2D1}"/>
              </a:ext>
            </a:extLst>
          </p:cNvPr>
          <p:cNvSpPr/>
          <p:nvPr/>
        </p:nvSpPr>
        <p:spPr>
          <a:xfrm>
            <a:off x="9090343"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Cleaner</a:t>
            </a:r>
          </a:p>
        </p:txBody>
      </p:sp>
      <p:graphicFrame>
        <p:nvGraphicFramePr>
          <p:cNvPr id="14" name="Diagram 13">
            <a:extLst>
              <a:ext uri="{FF2B5EF4-FFF2-40B4-BE49-F238E27FC236}">
                <a16:creationId xmlns:a16="http://schemas.microsoft.com/office/drawing/2014/main" id="{49F498C4-E109-46D2-8DC1-C4AFD1651309}"/>
              </a:ext>
            </a:extLst>
          </p:cNvPr>
          <p:cNvGraphicFramePr/>
          <p:nvPr>
            <p:extLst>
              <p:ext uri="{D42A27DB-BD31-4B8C-83A1-F6EECF244321}">
                <p14:modId xmlns:p14="http://schemas.microsoft.com/office/powerpoint/2010/main" val="1762264790"/>
              </p:ext>
            </p:extLst>
          </p:nvPr>
        </p:nvGraphicFramePr>
        <p:xfrm>
          <a:off x="429894" y="951710"/>
          <a:ext cx="11049000" cy="32522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Oval 2">
            <a:extLst>
              <a:ext uri="{FF2B5EF4-FFF2-40B4-BE49-F238E27FC236}">
                <a16:creationId xmlns:a16="http://schemas.microsoft.com/office/drawing/2014/main" id="{1F4F892A-E731-4D4A-B00C-66076A3E14AB}"/>
              </a:ext>
            </a:extLst>
          </p:cNvPr>
          <p:cNvSpPr/>
          <p:nvPr/>
        </p:nvSpPr>
        <p:spPr>
          <a:xfrm>
            <a:off x="6441875" y="4281450"/>
            <a:ext cx="1841029" cy="1862822"/>
          </a:xfrm>
          <a:prstGeom prst="ellipse">
            <a:avLst/>
          </a:prstGeom>
          <a:noFill/>
          <a:ln>
            <a:solidFill>
              <a:schemeClr val="accent3">
                <a:lumMod val="50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8950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8" y="174885"/>
            <a:ext cx="11370312" cy="1143000"/>
          </a:xfrm>
        </p:spPr>
        <p:txBody>
          <a:bodyPr/>
          <a:lstStyle/>
          <a:p>
            <a:r>
              <a:rPr lang="en-US" dirty="0">
                <a:solidFill>
                  <a:schemeClr val="accent5"/>
                </a:solidFill>
              </a:rPr>
              <a:t>Accelerated Database Recovery Components</a:t>
            </a:r>
          </a:p>
        </p:txBody>
      </p:sp>
      <p:sp>
        <p:nvSpPr>
          <p:cNvPr id="4" name="Oval 3">
            <a:extLst>
              <a:ext uri="{FF2B5EF4-FFF2-40B4-BE49-F238E27FC236}">
                <a16:creationId xmlns:a16="http://schemas.microsoft.com/office/drawing/2014/main" id="{F6CFFB15-F7C5-4ED4-9B03-1573A378BBAB}"/>
              </a:ext>
            </a:extLst>
          </p:cNvPr>
          <p:cNvSpPr/>
          <p:nvPr/>
        </p:nvSpPr>
        <p:spPr>
          <a:xfrm>
            <a:off x="1171575"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PVS </a:t>
            </a:r>
          </a:p>
          <a:p>
            <a:pPr algn="ctr"/>
            <a:r>
              <a:rPr lang="en-US" sz="1400" dirty="0"/>
              <a:t>Persisted Version Store</a:t>
            </a:r>
          </a:p>
        </p:txBody>
      </p:sp>
      <p:sp>
        <p:nvSpPr>
          <p:cNvPr id="5" name="Oval 4">
            <a:extLst>
              <a:ext uri="{FF2B5EF4-FFF2-40B4-BE49-F238E27FC236}">
                <a16:creationId xmlns:a16="http://schemas.microsoft.com/office/drawing/2014/main" id="{41862E9B-F096-4A58-9538-D5BA869DF9AF}"/>
              </a:ext>
            </a:extLst>
          </p:cNvPr>
          <p:cNvSpPr/>
          <p:nvPr/>
        </p:nvSpPr>
        <p:spPr>
          <a:xfrm>
            <a:off x="3811164"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Logical Revert</a:t>
            </a:r>
          </a:p>
        </p:txBody>
      </p:sp>
      <p:sp>
        <p:nvSpPr>
          <p:cNvPr id="7" name="Oval 6">
            <a:extLst>
              <a:ext uri="{FF2B5EF4-FFF2-40B4-BE49-F238E27FC236}">
                <a16:creationId xmlns:a16="http://schemas.microsoft.com/office/drawing/2014/main" id="{21B52A34-5644-41B7-9057-BD1947685288}"/>
              </a:ext>
            </a:extLst>
          </p:cNvPr>
          <p:cNvSpPr/>
          <p:nvPr/>
        </p:nvSpPr>
        <p:spPr>
          <a:xfrm>
            <a:off x="6450753"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sLog </a:t>
            </a:r>
            <a:endParaRPr lang="en-US" sz="1400" dirty="0"/>
          </a:p>
          <a:p>
            <a:pPr algn="ctr"/>
            <a:r>
              <a:rPr lang="en-US" sz="1400" dirty="0"/>
              <a:t>Special </a:t>
            </a:r>
          </a:p>
          <a:p>
            <a:pPr algn="ctr"/>
            <a:r>
              <a:rPr lang="en-US" sz="1400" dirty="0"/>
              <a:t>In-Memory Log Stream</a:t>
            </a:r>
            <a:endParaRPr lang="en-US" sz="2400" dirty="0"/>
          </a:p>
        </p:txBody>
      </p:sp>
      <p:sp>
        <p:nvSpPr>
          <p:cNvPr id="11" name="Oval 10">
            <a:extLst>
              <a:ext uri="{FF2B5EF4-FFF2-40B4-BE49-F238E27FC236}">
                <a16:creationId xmlns:a16="http://schemas.microsoft.com/office/drawing/2014/main" id="{169AEC14-19B8-4547-A0B0-FFA12CA6A2D1}"/>
              </a:ext>
            </a:extLst>
          </p:cNvPr>
          <p:cNvSpPr/>
          <p:nvPr/>
        </p:nvSpPr>
        <p:spPr>
          <a:xfrm>
            <a:off x="9090343" y="4299210"/>
            <a:ext cx="1809750" cy="18539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Cleaner</a:t>
            </a:r>
          </a:p>
        </p:txBody>
      </p:sp>
      <p:graphicFrame>
        <p:nvGraphicFramePr>
          <p:cNvPr id="14" name="Diagram 13">
            <a:extLst>
              <a:ext uri="{FF2B5EF4-FFF2-40B4-BE49-F238E27FC236}">
                <a16:creationId xmlns:a16="http://schemas.microsoft.com/office/drawing/2014/main" id="{49F498C4-E109-46D2-8DC1-C4AFD1651309}"/>
              </a:ext>
            </a:extLst>
          </p:cNvPr>
          <p:cNvGraphicFramePr/>
          <p:nvPr>
            <p:extLst>
              <p:ext uri="{D42A27DB-BD31-4B8C-83A1-F6EECF244321}">
                <p14:modId xmlns:p14="http://schemas.microsoft.com/office/powerpoint/2010/main" val="4017944005"/>
              </p:ext>
            </p:extLst>
          </p:nvPr>
        </p:nvGraphicFramePr>
        <p:xfrm>
          <a:off x="429894" y="951710"/>
          <a:ext cx="11049000" cy="32522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Oval 2">
            <a:extLst>
              <a:ext uri="{FF2B5EF4-FFF2-40B4-BE49-F238E27FC236}">
                <a16:creationId xmlns:a16="http://schemas.microsoft.com/office/drawing/2014/main" id="{D9F5DAFA-5E69-420C-B10D-B4BEE3E46A68}"/>
              </a:ext>
            </a:extLst>
          </p:cNvPr>
          <p:cNvSpPr/>
          <p:nvPr/>
        </p:nvSpPr>
        <p:spPr>
          <a:xfrm>
            <a:off x="9074703" y="4299210"/>
            <a:ext cx="1841029" cy="1862822"/>
          </a:xfrm>
          <a:prstGeom prst="ellipse">
            <a:avLst/>
          </a:prstGeom>
          <a:noFill/>
          <a:ln>
            <a:solidFill>
              <a:schemeClr val="accent3">
                <a:lumMod val="50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005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43"/>
          <p:cNvSpPr>
            <a:spLocks noGrp="1"/>
          </p:cNvSpPr>
          <p:nvPr>
            <p:ph type="title"/>
          </p:nvPr>
        </p:nvSpPr>
        <p:spPr>
          <a:xfrm>
            <a:off x="269241" y="289957"/>
            <a:ext cx="11655840" cy="899537"/>
          </a:xfrm>
        </p:spPr>
        <p:txBody>
          <a:bodyPr/>
          <a:lstStyle/>
          <a:p>
            <a:r>
              <a:rPr lang="en-US" dirty="0">
                <a:solidFill>
                  <a:schemeClr val="accent5"/>
                </a:solidFill>
              </a:rPr>
              <a:t>How to enable ADR?</a:t>
            </a:r>
          </a:p>
        </p:txBody>
      </p:sp>
      <p:sp>
        <p:nvSpPr>
          <p:cNvPr id="127" name="Content Placeholder 3">
            <a:extLst>
              <a:ext uri="{FF2B5EF4-FFF2-40B4-BE49-F238E27FC236}">
                <a16:creationId xmlns:a16="http://schemas.microsoft.com/office/drawing/2014/main" id="{7B0D19B2-F8B6-4FD7-A80F-3EC9E0D9F48D}"/>
              </a:ext>
            </a:extLst>
          </p:cNvPr>
          <p:cNvSpPr txBox="1">
            <a:spLocks/>
          </p:cNvSpPr>
          <p:nvPr/>
        </p:nvSpPr>
        <p:spPr bwMode="auto">
          <a:xfrm>
            <a:off x="280970" y="1177509"/>
            <a:ext cx="10702554" cy="523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79285" tIns="134464" rIns="89642" bIns="44821" numCol="1" anchor="t" anchorCtr="0" compatLnSpc="1">
            <a:prstTxWarp prst="textNoShape">
              <a:avLst/>
            </a:prstTxWarp>
            <a:normAutofit/>
          </a:bodyPr>
          <a:lstStyle>
            <a:lvl1pPr algn="l" rtl="0" eaLnBrk="1" fontAlgn="base" hangingPunct="1">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3pPr>
            <a:lvl4pPr algn="l" rtl="0" eaLnBrk="1" fontAlgn="base" hangingPunct="1">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5pPr>
            <a:lvl6pPr marL="4572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6pPr>
            <a:lvl7pPr marL="9144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7pPr>
            <a:lvl8pPr marL="13716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8pPr>
            <a:lvl9pPr marL="18288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9pPr>
          </a:lstStyle>
          <a:p>
            <a:pPr defTabSz="896386">
              <a:lnSpc>
                <a:spcPct val="100000"/>
              </a:lnSpc>
              <a:defRPr/>
            </a:pPr>
            <a:r>
              <a:rPr lang="en-US" sz="2800" spc="-100" dirty="0">
                <a:ln w="3175">
                  <a:noFill/>
                </a:ln>
                <a:solidFill>
                  <a:schemeClr val="accent5"/>
                </a:solidFill>
                <a:ea typeface="+mn-ea"/>
                <a:cs typeface="Segoe UI" pitchFamily="34" charset="0"/>
              </a:rPr>
              <a:t>Azure SQL Database</a:t>
            </a:r>
          </a:p>
          <a:p>
            <a:pPr defTabSz="896386">
              <a:lnSpc>
                <a:spcPct val="100000"/>
              </a:lnSpc>
              <a:defRPr/>
            </a:pPr>
            <a:r>
              <a:rPr lang="en-US" sz="2800" kern="0" dirty="0">
                <a:solidFill>
                  <a:srgbClr val="000000"/>
                </a:solidFill>
              </a:rPr>
              <a:t>It’s ON by default.</a:t>
            </a:r>
          </a:p>
          <a:p>
            <a:pPr defTabSz="896386">
              <a:lnSpc>
                <a:spcPct val="100000"/>
              </a:lnSpc>
              <a:defRPr/>
            </a:pPr>
            <a:endParaRPr lang="en-US" sz="2800" kern="0" dirty="0">
              <a:solidFill>
                <a:srgbClr val="000000"/>
              </a:solidFill>
            </a:endParaRPr>
          </a:p>
          <a:p>
            <a:pPr defTabSz="896386">
              <a:lnSpc>
                <a:spcPct val="100000"/>
              </a:lnSpc>
            </a:pPr>
            <a:r>
              <a:rPr lang="en-US" sz="2800" spc="-100" dirty="0">
                <a:ln w="3175">
                  <a:noFill/>
                </a:ln>
                <a:solidFill>
                  <a:schemeClr val="accent5"/>
                </a:solidFill>
                <a:ea typeface="+mn-ea"/>
                <a:cs typeface="Segoe UI" pitchFamily="34" charset="0"/>
              </a:rPr>
              <a:t>SQL Server 2019</a:t>
            </a:r>
          </a:p>
          <a:p>
            <a:r>
              <a:rPr lang="en-US" sz="2800" dirty="0">
                <a:solidFill>
                  <a:srgbClr val="0000FF"/>
                </a:solidFill>
              </a:rPr>
              <a:t>ALTER</a:t>
            </a:r>
            <a:r>
              <a:rPr lang="en-US" sz="2800" dirty="0">
                <a:solidFill>
                  <a:srgbClr val="000000"/>
                </a:solidFill>
              </a:rPr>
              <a:t> </a:t>
            </a:r>
            <a:r>
              <a:rPr lang="en-US" sz="2800" dirty="0">
                <a:solidFill>
                  <a:srgbClr val="0000FF"/>
                </a:solidFill>
              </a:rPr>
              <a:t>DATABASE</a:t>
            </a:r>
            <a:r>
              <a:rPr lang="en-US" sz="2800" dirty="0">
                <a:solidFill>
                  <a:srgbClr val="000000"/>
                </a:solidFill>
              </a:rPr>
              <a:t> </a:t>
            </a:r>
            <a:r>
              <a:rPr lang="en-US" sz="2800" dirty="0">
                <a:solidFill>
                  <a:srgbClr val="808080"/>
                </a:solidFill>
              </a:rPr>
              <a:t>&lt;</a:t>
            </a:r>
            <a:r>
              <a:rPr lang="en-US" sz="2800" dirty="0">
                <a:solidFill>
                  <a:srgbClr val="FF00FF"/>
                </a:solidFill>
              </a:rPr>
              <a:t>db_name</a:t>
            </a:r>
            <a:r>
              <a:rPr lang="en-US" sz="2800" dirty="0">
                <a:solidFill>
                  <a:srgbClr val="808080"/>
                </a:solidFill>
              </a:rPr>
              <a:t>&gt;</a:t>
            </a:r>
            <a:r>
              <a:rPr lang="en-US" sz="2800" dirty="0">
                <a:solidFill>
                  <a:srgbClr val="000000"/>
                </a:solidFill>
              </a:rPr>
              <a:t> </a:t>
            </a:r>
            <a:r>
              <a:rPr lang="en-US" sz="2800" dirty="0">
                <a:solidFill>
                  <a:srgbClr val="0000FF"/>
                </a:solidFill>
              </a:rPr>
              <a:t>SET</a:t>
            </a:r>
            <a:r>
              <a:rPr lang="en-US" sz="2800" dirty="0">
                <a:solidFill>
                  <a:srgbClr val="000000"/>
                </a:solidFill>
              </a:rPr>
              <a:t> ACCELERATED_DATABASE_RECOVERY </a:t>
            </a:r>
            <a:r>
              <a:rPr lang="en-US" sz="2800" dirty="0">
                <a:solidFill>
                  <a:srgbClr val="808080"/>
                </a:solidFill>
              </a:rPr>
              <a:t>=</a:t>
            </a:r>
            <a:r>
              <a:rPr lang="en-US" sz="2800" dirty="0">
                <a:solidFill>
                  <a:srgbClr val="000000"/>
                </a:solidFill>
              </a:rPr>
              <a:t> </a:t>
            </a:r>
            <a:r>
              <a:rPr lang="en-US" sz="2800" dirty="0">
                <a:solidFill>
                  <a:srgbClr val="0000FF"/>
                </a:solidFill>
              </a:rPr>
              <a:t>ON</a:t>
            </a:r>
          </a:p>
          <a:p>
            <a:r>
              <a:rPr lang="en-US" sz="2800" dirty="0">
                <a:solidFill>
                  <a:schemeClr val="tx1">
                    <a:lumMod val="50000"/>
                  </a:schemeClr>
                </a:solidFill>
              </a:rPr>
              <a:t>(PERSISTENT_VERSION_STORE_FILEGROUP = [VersionStoreFG])</a:t>
            </a:r>
          </a:p>
          <a:p>
            <a:endParaRPr lang="en-US" sz="1765" dirty="0"/>
          </a:p>
          <a:p>
            <a:pPr defTabSz="896386">
              <a:lnSpc>
                <a:spcPct val="100000"/>
              </a:lnSpc>
              <a:defRPr/>
            </a:pPr>
            <a:endParaRPr lang="en-US" sz="1765" kern="0" dirty="0">
              <a:solidFill>
                <a:srgbClr val="000000"/>
              </a:solidFill>
            </a:endParaRPr>
          </a:p>
        </p:txBody>
      </p:sp>
    </p:spTree>
    <p:custDataLst>
      <p:tags r:id="rId1"/>
    </p:custDataLst>
    <p:extLst>
      <p:ext uri="{BB962C8B-B14F-4D97-AF65-F5344CB8AC3E}">
        <p14:creationId xmlns:p14="http://schemas.microsoft.com/office/powerpoint/2010/main" val="10223131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vp reconnect logo">
            <a:extLst>
              <a:ext uri="{FF2B5EF4-FFF2-40B4-BE49-F238E27FC236}">
                <a16:creationId xmlns:a16="http://schemas.microsoft.com/office/drawing/2014/main" id="{5F4A8CD3-D5A8-4143-9E3A-4F0707267D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524" y="5549386"/>
            <a:ext cx="2121060" cy="705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ct logo microsoft">
            <a:extLst>
              <a:ext uri="{FF2B5EF4-FFF2-40B4-BE49-F238E27FC236}">
                <a16:creationId xmlns:a16="http://schemas.microsoft.com/office/drawing/2014/main" id="{C2C9CEA5-B428-4D62-B44C-540EA43C82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9036" y="5384894"/>
            <a:ext cx="1893551" cy="10347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175565F-9629-43D4-B37E-491F838227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1167" y="5187668"/>
            <a:ext cx="1576068" cy="1576068"/>
          </a:xfrm>
          <a:prstGeom prst="rect">
            <a:avLst/>
          </a:prstGeom>
        </p:spPr>
      </p:pic>
      <p:sp>
        <p:nvSpPr>
          <p:cNvPr id="14" name="TextBox 13">
            <a:extLst>
              <a:ext uri="{FF2B5EF4-FFF2-40B4-BE49-F238E27FC236}">
                <a16:creationId xmlns:a16="http://schemas.microsoft.com/office/drawing/2014/main" id="{58F322D1-571A-45D1-A3A3-EE3DD7FF3C6A}"/>
              </a:ext>
            </a:extLst>
          </p:cNvPr>
          <p:cNvSpPr txBox="1"/>
          <p:nvPr/>
        </p:nvSpPr>
        <p:spPr>
          <a:xfrm>
            <a:off x="3895836" y="1897018"/>
            <a:ext cx="7974384" cy="2431435"/>
          </a:xfrm>
          <a:prstGeom prst="rect">
            <a:avLst/>
          </a:prstGeom>
          <a:noFill/>
        </p:spPr>
        <p:txBody>
          <a:bodyPr wrap="square" rtlCol="0">
            <a:spAutoFit/>
          </a:bodyPr>
          <a:lstStyle/>
          <a:p>
            <a:r>
              <a:rPr lang="en-US" sz="3200" u="sng" dirty="0">
                <a:solidFill>
                  <a:schemeClr val="bg1"/>
                </a:solidFill>
                <a:latin typeface="Arial" panose="020B0604020202020204" pitchFamily="34" charset="0"/>
                <a:cs typeface="Arial" panose="020B0604020202020204" pitchFamily="34" charset="0"/>
              </a:rPr>
              <a:t>John Deardurff </a:t>
            </a:r>
          </a:p>
          <a:p>
            <a:r>
              <a:rPr lang="en-US" sz="2400" dirty="0">
                <a:solidFill>
                  <a:schemeClr val="bg1"/>
                </a:solidFill>
                <a:latin typeface="Arial" panose="020B0604020202020204" pitchFamily="34" charset="0"/>
                <a:cs typeface="Arial" panose="020B0604020202020204" pitchFamily="34" charset="0"/>
              </a:rPr>
              <a:t>Customer Engineer (Global Technical Team)</a:t>
            </a:r>
          </a:p>
          <a:p>
            <a:r>
              <a:rPr lang="en-US" sz="2400" dirty="0">
                <a:solidFill>
                  <a:schemeClr val="bg1"/>
                </a:solidFill>
                <a:latin typeface="Arial" panose="020B0604020202020204" pitchFamily="34" charset="0"/>
                <a:cs typeface="Arial" panose="020B0604020202020204" pitchFamily="34" charset="0"/>
              </a:rPr>
              <a:t>Microsoft Certified Trainer (Regional Lead)</a:t>
            </a:r>
          </a:p>
          <a:p>
            <a:r>
              <a:rPr lang="en-US" sz="2400" dirty="0">
                <a:solidFill>
                  <a:schemeClr val="bg1"/>
                </a:solidFill>
                <a:latin typeface="Arial" panose="020B0604020202020204" pitchFamily="34" charset="0"/>
                <a:cs typeface="Arial" panose="020B0604020202020204" pitchFamily="34" charset="0"/>
              </a:rPr>
              <a:t>MVP: Data Platform (2016 – 2018)</a:t>
            </a:r>
          </a:p>
          <a:p>
            <a:r>
              <a:rPr lang="en-US" sz="2400" dirty="0">
                <a:solidFill>
                  <a:schemeClr val="bg1"/>
                </a:solidFill>
                <a:latin typeface="Arial" panose="020B0604020202020204" pitchFamily="34" charset="0"/>
                <a:cs typeface="Arial" panose="020B0604020202020204" pitchFamily="34" charset="0"/>
              </a:rPr>
              <a:t>Twitter: @SQLMCT</a:t>
            </a:r>
          </a:p>
          <a:p>
            <a:r>
              <a:rPr lang="en-US" sz="2400" dirty="0">
                <a:solidFill>
                  <a:schemeClr val="bg1"/>
                </a:solidFill>
                <a:latin typeface="Arial" panose="020B0604020202020204" pitchFamily="34" charset="0"/>
                <a:cs typeface="Arial" panose="020B0604020202020204" pitchFamily="34" charset="0"/>
              </a:rPr>
              <a:t>Website: www.SQLMCT.com</a:t>
            </a:r>
          </a:p>
        </p:txBody>
      </p:sp>
      <p:pic>
        <p:nvPicPr>
          <p:cNvPr id="3" name="Picture 2" descr="A person wearing glasses and looking at the camera&#10;&#10;Description automatically generated">
            <a:extLst>
              <a:ext uri="{FF2B5EF4-FFF2-40B4-BE49-F238E27FC236}">
                <a16:creationId xmlns:a16="http://schemas.microsoft.com/office/drawing/2014/main" id="{64A39F5A-E418-45B8-9669-C872A8582F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231" y="1716041"/>
            <a:ext cx="2936051" cy="293605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 name="Picture 2">
            <a:extLst>
              <a:ext uri="{FF2B5EF4-FFF2-40B4-BE49-F238E27FC236}">
                <a16:creationId xmlns:a16="http://schemas.microsoft.com/office/drawing/2014/main" id="{D060B391-0B37-4C2B-9530-1749C6AD67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5328" y="5187668"/>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92CA7DD-2E11-4BC0-9805-1756F9E5E5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1110" y="5187668"/>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E5684DD-3E09-4869-BDAD-AF76AA4219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80971" y="5197193"/>
            <a:ext cx="1576068" cy="1576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157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solidFill>
              </a:rPr>
              <a:t>Accelerated Dabase Recovery FAQ</a:t>
            </a:r>
          </a:p>
        </p:txBody>
      </p:sp>
      <p:sp>
        <p:nvSpPr>
          <p:cNvPr id="5" name="Content Placeholder 3">
            <a:extLst>
              <a:ext uri="{FF2B5EF4-FFF2-40B4-BE49-F238E27FC236}">
                <a16:creationId xmlns:a16="http://schemas.microsoft.com/office/drawing/2014/main" id="{004AA471-2C8C-441D-A94C-9A86DFC6F515}"/>
              </a:ext>
            </a:extLst>
          </p:cNvPr>
          <p:cNvSpPr txBox="1">
            <a:spLocks/>
          </p:cNvSpPr>
          <p:nvPr/>
        </p:nvSpPr>
        <p:spPr bwMode="auto">
          <a:xfrm>
            <a:off x="269238" y="910809"/>
            <a:ext cx="10702554" cy="54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79285" tIns="134464" rIns="89642" bIns="44821" numCol="1" anchor="t" anchorCtr="0" compatLnSpc="1">
            <a:prstTxWarp prst="textNoShape">
              <a:avLst/>
            </a:prstTxWarp>
            <a:normAutofit/>
          </a:bodyPr>
          <a:lstStyle>
            <a:lvl1pPr algn="l" rtl="0" eaLnBrk="1" fontAlgn="base" hangingPunct="1">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3pPr>
            <a:lvl4pPr algn="l" rtl="0" eaLnBrk="1" fontAlgn="base" hangingPunct="1">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5pPr>
            <a:lvl6pPr marL="4572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6pPr>
            <a:lvl7pPr marL="9144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7pPr>
            <a:lvl8pPr marL="13716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8pPr>
            <a:lvl9pPr marL="18288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9pPr>
          </a:lstStyle>
          <a:p>
            <a:pPr defTabSz="896386">
              <a:lnSpc>
                <a:spcPct val="100000"/>
              </a:lnSpc>
              <a:defRPr/>
            </a:pPr>
            <a:r>
              <a:rPr lang="en-US" sz="2941" spc="-100" dirty="0">
                <a:ln w="3175">
                  <a:noFill/>
                </a:ln>
                <a:solidFill>
                  <a:schemeClr val="accent5"/>
                </a:solidFill>
                <a:latin typeface="Segoe UI Light" panose="020B0502040204020203" pitchFamily="34" charset="0"/>
                <a:ea typeface="+mn-ea"/>
                <a:cs typeface="Segoe UI Light" panose="020B0502040204020203" pitchFamily="34" charset="0"/>
              </a:rPr>
              <a:t>Will my database be larger?</a:t>
            </a:r>
          </a:p>
          <a:p>
            <a:pPr marL="280121" indent="-280121" defTabSz="896386">
              <a:lnSpc>
                <a:spcPct val="100000"/>
              </a:lnSpc>
              <a:buFont typeface="Arial" panose="020B0604020202020204" pitchFamily="34" charset="0"/>
              <a:buChar char="•"/>
              <a:defRPr/>
            </a:pPr>
            <a:r>
              <a:rPr lang="en-US" sz="1765" kern="0" dirty="0">
                <a:solidFill>
                  <a:srgbClr val="000000"/>
                </a:solidFill>
                <a:latin typeface="Segoe UI Light" panose="020B0502040204020203" pitchFamily="34" charset="0"/>
                <a:cs typeface="Segoe UI Light" panose="020B0502040204020203" pitchFamily="34" charset="0"/>
              </a:rPr>
              <a:t>Yes. Monitor to determine difference.</a:t>
            </a:r>
          </a:p>
          <a:p>
            <a:pPr defTabSz="896386">
              <a:lnSpc>
                <a:spcPct val="100000"/>
              </a:lnSpc>
            </a:pPr>
            <a:r>
              <a:rPr lang="en-US" sz="2941" spc="-100" dirty="0">
                <a:ln w="3175">
                  <a:noFill/>
                </a:ln>
                <a:solidFill>
                  <a:schemeClr val="accent5"/>
                </a:solidFill>
                <a:latin typeface="Segoe UI Light" panose="020B0502040204020203" pitchFamily="34" charset="0"/>
                <a:ea typeface="+mn-ea"/>
                <a:cs typeface="Segoe UI Light" panose="020B0502040204020203" pitchFamily="34" charset="0"/>
              </a:rPr>
              <a:t>Will it affect performance?</a:t>
            </a:r>
          </a:p>
          <a:p>
            <a:pPr marL="280121" indent="-280121" defTabSz="896386">
              <a:lnSpc>
                <a:spcPct val="100000"/>
              </a:lnSpc>
              <a:buFont typeface="Arial" panose="020B0604020202020204" pitchFamily="34" charset="0"/>
              <a:buChar char="•"/>
              <a:defRPr/>
            </a:pPr>
            <a:r>
              <a:rPr lang="en-US" sz="1765" kern="0" dirty="0">
                <a:solidFill>
                  <a:srgbClr val="000000"/>
                </a:solidFill>
                <a:latin typeface="Segoe UI Light" panose="020B0502040204020203" pitchFamily="34" charset="0"/>
                <a:cs typeface="Segoe UI Light" panose="020B0502040204020203" pitchFamily="34" charset="0"/>
              </a:rPr>
              <a:t>It depends. Write-heavy (OLTP) workloads are most susceptible</a:t>
            </a:r>
          </a:p>
          <a:p>
            <a:pPr defTabSz="896386">
              <a:lnSpc>
                <a:spcPct val="100000"/>
              </a:lnSpc>
              <a:defRPr/>
            </a:pPr>
            <a:r>
              <a:rPr lang="en-US" sz="2941" spc="-100" dirty="0">
                <a:ln w="3175">
                  <a:noFill/>
                </a:ln>
                <a:solidFill>
                  <a:schemeClr val="accent5"/>
                </a:solidFill>
                <a:latin typeface="Segoe UI Light" panose="020B0502040204020203" pitchFamily="34" charset="0"/>
                <a:ea typeface="+mn-ea"/>
                <a:cs typeface="Segoe UI Light" panose="020B0502040204020203" pitchFamily="34" charset="0"/>
              </a:rPr>
              <a:t>How is PVS different than the version store in TempDB?</a:t>
            </a:r>
          </a:p>
          <a:p>
            <a:pPr marL="280121" indent="-280121" defTabSz="896386">
              <a:lnSpc>
                <a:spcPct val="100000"/>
              </a:lnSpc>
              <a:buFont typeface="Arial" panose="020B0604020202020204" pitchFamily="34" charset="0"/>
              <a:buChar char="•"/>
              <a:defRPr/>
            </a:pPr>
            <a:r>
              <a:rPr lang="en-US" sz="1765" kern="0" dirty="0">
                <a:solidFill>
                  <a:srgbClr val="000000"/>
                </a:solidFill>
                <a:latin typeface="Segoe UI Light" panose="020B0502040204020203" pitchFamily="34" charset="0"/>
                <a:cs typeface="Segoe UI Light" panose="020B0502040204020203" pitchFamily="34" charset="0"/>
              </a:rPr>
              <a:t>PVS stores versions in the user database rather than TempDB</a:t>
            </a:r>
          </a:p>
          <a:p>
            <a:pPr marL="280121" indent="-280121" defTabSz="896386">
              <a:lnSpc>
                <a:spcPct val="100000"/>
              </a:lnSpc>
              <a:buFont typeface="Arial" panose="020B0604020202020204" pitchFamily="34" charset="0"/>
              <a:buChar char="•"/>
              <a:defRPr/>
            </a:pPr>
            <a:r>
              <a:rPr lang="en-US" sz="1765" kern="0" dirty="0">
                <a:solidFill>
                  <a:srgbClr val="000000"/>
                </a:solidFill>
                <a:latin typeface="Segoe UI Light" panose="020B0502040204020203" pitchFamily="34" charset="0"/>
                <a:cs typeface="Segoe UI Light" panose="020B0502040204020203" pitchFamily="34" charset="0"/>
              </a:rPr>
              <a:t>If ADR is enabled, PVS is used to support SNAPSHOT and READ_COMMITTED_SNAPSHOT_ISOLATION transactions</a:t>
            </a:r>
          </a:p>
          <a:p>
            <a:pPr defTabSz="896386">
              <a:lnSpc>
                <a:spcPct val="100000"/>
              </a:lnSpc>
              <a:defRPr/>
            </a:pPr>
            <a:r>
              <a:rPr lang="en-US" sz="2941" spc="-100" dirty="0">
                <a:ln w="3175">
                  <a:noFill/>
                </a:ln>
                <a:solidFill>
                  <a:schemeClr val="accent5"/>
                </a:solidFill>
                <a:latin typeface="Segoe UI Light" panose="020B0502040204020203" pitchFamily="34" charset="0"/>
                <a:cs typeface="Segoe UI Light" panose="020B0502040204020203" pitchFamily="34" charset="0"/>
              </a:rPr>
              <a:t>How does this affect Availability Groups?</a:t>
            </a:r>
          </a:p>
          <a:p>
            <a:pPr marL="280121" indent="-280121" defTabSz="896386">
              <a:lnSpc>
                <a:spcPct val="100000"/>
              </a:lnSpc>
              <a:buFont typeface="Arial" panose="020B0604020202020204" pitchFamily="34" charset="0"/>
              <a:buChar char="•"/>
              <a:defRPr/>
            </a:pPr>
            <a:r>
              <a:rPr lang="en-US" sz="1765" kern="0" dirty="0">
                <a:solidFill>
                  <a:srgbClr val="000000"/>
                </a:solidFill>
                <a:latin typeface="Segoe UI Light" panose="020B0502040204020203" pitchFamily="34" charset="0"/>
                <a:cs typeface="Segoe UI Light" panose="020B0502040204020203" pitchFamily="34" charset="0"/>
              </a:rPr>
              <a:t>PVS and log records replicate to secondaries, secondary communicates oldest versions needed to primary</a:t>
            </a:r>
          </a:p>
          <a:p>
            <a:pPr marL="280121" indent="-280121" defTabSz="896386">
              <a:lnSpc>
                <a:spcPct val="100000"/>
              </a:lnSpc>
              <a:buFont typeface="Arial" panose="020B0604020202020204" pitchFamily="34" charset="0"/>
              <a:buChar char="•"/>
              <a:defRPr/>
            </a:pPr>
            <a:r>
              <a:rPr lang="en-US" sz="1765" kern="0" dirty="0">
                <a:solidFill>
                  <a:srgbClr val="000000"/>
                </a:solidFill>
                <a:latin typeface="Segoe UI Light" panose="020B0502040204020203" pitchFamily="34" charset="0"/>
                <a:cs typeface="Segoe UI Light" panose="020B0502040204020203" pitchFamily="34" charset="0"/>
              </a:rPr>
              <a:t>ADR can speed up failover because Undo becomes fast</a:t>
            </a:r>
          </a:p>
          <a:p>
            <a:pPr marL="280121" indent="-280121" defTabSz="896386">
              <a:lnSpc>
                <a:spcPct val="100000"/>
              </a:lnSpc>
              <a:buFont typeface="Arial" panose="020B0604020202020204" pitchFamily="34" charset="0"/>
              <a:buChar char="•"/>
              <a:defRPr/>
            </a:pPr>
            <a:r>
              <a:rPr lang="en-US" sz="1765" kern="0" dirty="0">
                <a:solidFill>
                  <a:srgbClr val="000000"/>
                </a:solidFill>
                <a:latin typeface="Segoe UI Light" panose="020B0502040204020203" pitchFamily="34" charset="0"/>
                <a:cs typeface="Segoe UI Light" panose="020B0502040204020203" pitchFamily="34" charset="0"/>
              </a:rPr>
              <a:t>If the secondary must be restarted without ADR, TempDB is lost so versions are lost and queries must wait for data to commit on primary, with ADR, versions are persisted, so no delay before queries can be served</a:t>
            </a:r>
          </a:p>
          <a:p>
            <a:pPr defTabSz="896386">
              <a:lnSpc>
                <a:spcPct val="100000"/>
              </a:lnSpc>
              <a:defRPr/>
            </a:pPr>
            <a:endParaRPr lang="en-US" sz="1765" kern="0" dirty="0">
              <a:solidFill>
                <a:srgbClr val="000000"/>
              </a:solidFill>
              <a:latin typeface="Segoe UI Light" panose="020B0502040204020203" pitchFamily="34" charset="0"/>
              <a:cs typeface="Segoe UI Light" panose="020B0502040204020203" pitchFamily="34" charset="0"/>
            </a:endParaRPr>
          </a:p>
        </p:txBody>
      </p:sp>
    </p:spTree>
    <p:custDataLst>
      <p:tags r:id="rId1"/>
    </p:custDataLst>
    <p:extLst>
      <p:ext uri="{BB962C8B-B14F-4D97-AF65-F5344CB8AC3E}">
        <p14:creationId xmlns:p14="http://schemas.microsoft.com/office/powerpoint/2010/main" val="58940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328237" y="3300378"/>
            <a:ext cx="6276531" cy="1793104"/>
          </a:xfrm>
        </p:spPr>
        <p:txBody>
          <a:bodyPr/>
          <a:lstStyle/>
          <a:p>
            <a:pPr>
              <a:lnSpc>
                <a:spcPct val="100000"/>
              </a:lnSpc>
              <a:spcBef>
                <a:spcPts val="600"/>
              </a:spcBef>
              <a:spcAft>
                <a:spcPts val="600"/>
              </a:spcAft>
            </a:pPr>
            <a:r>
              <a:rPr lang="en-US" sz="4000" dirty="0"/>
              <a:t>Lesson 3</a:t>
            </a:r>
            <a:br>
              <a:rPr lang="en-US" sz="4000" dirty="0"/>
            </a:br>
            <a:br>
              <a:rPr lang="en-US" sz="4000" dirty="0"/>
            </a:br>
            <a:r>
              <a:rPr lang="en-US" sz="4000" dirty="0"/>
              <a:t>Polybase and</a:t>
            </a:r>
            <a:br>
              <a:rPr lang="en-US" sz="4000" dirty="0"/>
            </a:br>
            <a:r>
              <a:rPr lang="en-US" sz="4000" dirty="0"/>
              <a:t>Big Data Clusters</a:t>
            </a:r>
            <a:br>
              <a:rPr lang="en-US" sz="4000" dirty="0"/>
            </a:br>
            <a:r>
              <a:rPr lang="en-US" sz="4000" dirty="0"/>
              <a:t>Overview</a:t>
            </a:r>
            <a:br>
              <a:rPr lang="en-US" b="1" dirty="0"/>
            </a:br>
            <a:br>
              <a:rPr lang="en-US" dirty="0"/>
            </a:br>
            <a:br>
              <a:rPr lang="en-US" dirty="0"/>
            </a:br>
            <a:br>
              <a:rPr lang="en-US" dirty="0"/>
            </a:br>
            <a:endParaRPr lang="en-US" dirty="0"/>
          </a:p>
        </p:txBody>
      </p:sp>
    </p:spTree>
    <p:extLst>
      <p:ext uri="{BB962C8B-B14F-4D97-AF65-F5344CB8AC3E}">
        <p14:creationId xmlns:p14="http://schemas.microsoft.com/office/powerpoint/2010/main" val="954642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sz="3600" dirty="0"/>
              <a:t>Concepts of Big Data</a:t>
            </a:r>
          </a:p>
        </p:txBody>
      </p:sp>
      <p:pic>
        <p:nvPicPr>
          <p:cNvPr id="1026" name="Picture 2" descr="See the source image">
            <a:extLst>
              <a:ext uri="{FF2B5EF4-FFF2-40B4-BE49-F238E27FC236}">
                <a16:creationId xmlns:a16="http://schemas.microsoft.com/office/drawing/2014/main" id="{63F4B9D3-1AFC-4CBD-8517-E24975B43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307" y="1177207"/>
            <a:ext cx="5802086" cy="470704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850EFF6C-2864-408D-99D1-847213A1668F}"/>
              </a:ext>
            </a:extLst>
          </p:cNvPr>
          <p:cNvGraphicFramePr/>
          <p:nvPr>
            <p:extLst>
              <p:ext uri="{D42A27DB-BD31-4B8C-83A1-F6EECF244321}">
                <p14:modId xmlns:p14="http://schemas.microsoft.com/office/powerpoint/2010/main" val="4117562932"/>
              </p:ext>
            </p:extLst>
          </p:nvPr>
        </p:nvGraphicFramePr>
        <p:xfrm>
          <a:off x="782319" y="1054211"/>
          <a:ext cx="4459907" cy="49530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36008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247210"/>
            <a:ext cx="11828973" cy="623670"/>
          </a:xfrm>
        </p:spPr>
        <p:txBody>
          <a:bodyPr/>
          <a:lstStyle/>
          <a:p>
            <a:r>
              <a:rPr lang="en-US" sz="3600" dirty="0"/>
              <a:t>Polybase in SQL Server 2019</a:t>
            </a:r>
          </a:p>
        </p:txBody>
      </p:sp>
      <p:cxnSp>
        <p:nvCxnSpPr>
          <p:cNvPr id="4" name="Straight Arrow Connector 3">
            <a:extLst>
              <a:ext uri="{FF2B5EF4-FFF2-40B4-BE49-F238E27FC236}">
                <a16:creationId xmlns:a16="http://schemas.microsoft.com/office/drawing/2014/main" id="{582060E2-6283-4CA8-8011-E055DDEEE218}"/>
              </a:ext>
            </a:extLst>
          </p:cNvPr>
          <p:cNvCxnSpPr>
            <a:cxnSpLocks/>
          </p:cNvCxnSpPr>
          <p:nvPr/>
        </p:nvCxnSpPr>
        <p:spPr>
          <a:xfrm>
            <a:off x="8875024" y="2587939"/>
            <a:ext cx="1521" cy="1236740"/>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FB0B990-9A0E-433F-8C4C-E3D296418AF4}"/>
              </a:ext>
            </a:extLst>
          </p:cNvPr>
          <p:cNvGrpSpPr/>
          <p:nvPr/>
        </p:nvGrpSpPr>
        <p:grpSpPr>
          <a:xfrm>
            <a:off x="7258013" y="1244884"/>
            <a:ext cx="424647" cy="411423"/>
            <a:chOff x="4551395" y="1442147"/>
            <a:chExt cx="424707" cy="411481"/>
          </a:xfrm>
        </p:grpSpPr>
        <p:grpSp>
          <p:nvGrpSpPr>
            <p:cNvPr id="60" name="Group 59">
              <a:extLst>
                <a:ext uri="{FF2B5EF4-FFF2-40B4-BE49-F238E27FC236}">
                  <a16:creationId xmlns:a16="http://schemas.microsoft.com/office/drawing/2014/main" id="{BB854322-FEC8-415A-91D1-2DAAB5E3F47D}"/>
                </a:ext>
              </a:extLst>
            </p:cNvPr>
            <p:cNvGrpSpPr/>
            <p:nvPr/>
          </p:nvGrpSpPr>
          <p:grpSpPr>
            <a:xfrm>
              <a:off x="4551395" y="1442147"/>
              <a:ext cx="424707" cy="411481"/>
              <a:chOff x="4825203" y="4636641"/>
              <a:chExt cx="484632" cy="485997"/>
            </a:xfrm>
            <a:solidFill>
              <a:schemeClr val="bg2"/>
            </a:solidFill>
          </p:grpSpPr>
          <p:grpSp>
            <p:nvGrpSpPr>
              <p:cNvPr id="67" name="Group 66">
                <a:extLst>
                  <a:ext uri="{FF2B5EF4-FFF2-40B4-BE49-F238E27FC236}">
                    <a16:creationId xmlns:a16="http://schemas.microsoft.com/office/drawing/2014/main" id="{11C6D0FE-8B40-4327-8987-14077C6DD37B}"/>
                  </a:ext>
                </a:extLst>
              </p:cNvPr>
              <p:cNvGrpSpPr/>
              <p:nvPr/>
            </p:nvGrpSpPr>
            <p:grpSpPr>
              <a:xfrm>
                <a:off x="4825203" y="4636641"/>
                <a:ext cx="484632" cy="485997"/>
                <a:chOff x="2107244" y="1575258"/>
                <a:chExt cx="310993" cy="264555"/>
              </a:xfrm>
              <a:grpFill/>
            </p:grpSpPr>
            <p:sp>
              <p:nvSpPr>
                <p:cNvPr id="69" name="Rectangle 9">
                  <a:extLst>
                    <a:ext uri="{FF2B5EF4-FFF2-40B4-BE49-F238E27FC236}">
                      <a16:creationId xmlns:a16="http://schemas.microsoft.com/office/drawing/2014/main" id="{B61D1119-29FE-4690-BD5B-30B37626E06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3F3F3F"/>
                    </a:solidFill>
                    <a:latin typeface="Segoe UI"/>
                  </a:endParaRPr>
                </a:p>
              </p:txBody>
            </p:sp>
            <p:sp>
              <p:nvSpPr>
                <p:cNvPr id="70" name="Line 10">
                  <a:extLst>
                    <a:ext uri="{FF2B5EF4-FFF2-40B4-BE49-F238E27FC236}">
                      <a16:creationId xmlns:a16="http://schemas.microsoft.com/office/drawing/2014/main" id="{EE7BAB33-AE6B-44AA-BE3A-69D23DFBBB8B}"/>
                    </a:ext>
                  </a:extLst>
                </p:cNvPr>
                <p:cNvSpPr>
                  <a:spLocks noChangeShapeType="1"/>
                </p:cNvSpPr>
                <p:nvPr/>
              </p:nvSpPr>
              <p:spPr bwMode="auto">
                <a:xfrm flipH="1">
                  <a:off x="2107244" y="1651824"/>
                  <a:ext cx="310993" cy="0"/>
                </a:xfrm>
                <a:prstGeom prst="line">
                  <a:avLst/>
                </a:prstGeom>
                <a:solidFill>
                  <a:schemeClr val="tx2"/>
                </a:solidFill>
                <a:ln w="19050" cap="flat">
                  <a:solidFill>
                    <a:srgbClr val="E6E6E6"/>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3F3F3F"/>
                    </a:solidFill>
                    <a:latin typeface="Segoe UI"/>
                  </a:endParaRPr>
                </a:p>
              </p:txBody>
            </p:sp>
          </p:grpSp>
          <p:sp useBgFill="1">
            <p:nvSpPr>
              <p:cNvPr id="68" name="Oval 67">
                <a:extLst>
                  <a:ext uri="{FF2B5EF4-FFF2-40B4-BE49-F238E27FC236}">
                    <a16:creationId xmlns:a16="http://schemas.microsoft.com/office/drawing/2014/main" id="{7E76E8D8-AA3A-4DBC-B95D-48345D51D855}"/>
                  </a:ext>
                </a:extLst>
              </p:cNvPr>
              <p:cNvSpPr/>
              <p:nvPr/>
            </p:nvSpPr>
            <p:spPr bwMode="auto">
              <a:xfrm>
                <a:off x="4865134" y="4679796"/>
                <a:ext cx="45089" cy="45089"/>
              </a:xfrm>
              <a:prstGeom prst="ellipse">
                <a:avLst/>
              </a:prstGeom>
              <a:ln w="12700" cap="rnd">
                <a:noFill/>
                <a:miter lim="800000"/>
                <a:headEnd/>
                <a:tailEnd/>
              </a:ln>
              <a:effectLst/>
            </p:spPr>
            <p:txBody>
              <a:bodyPr wrap="none" rtlCol="0" anchor="ctr"/>
              <a:lstStyle/>
              <a:p>
                <a:pPr defTabSz="914225">
                  <a:defRPr/>
                </a:pPr>
                <a:endParaRPr lang="en-US" kern="0" dirty="0">
                  <a:solidFill>
                    <a:prstClr val="black"/>
                  </a:solidFill>
                  <a:latin typeface="Arial" charset="0"/>
                  <a:ea typeface="Arial" charset="0"/>
                  <a:cs typeface="Arial" charset="0"/>
                </a:endParaRPr>
              </a:p>
            </p:txBody>
          </p:sp>
        </p:grpSp>
        <p:sp>
          <p:nvSpPr>
            <p:cNvPr id="61" name="Freeform 5">
              <a:extLst>
                <a:ext uri="{FF2B5EF4-FFF2-40B4-BE49-F238E27FC236}">
                  <a16:creationId xmlns:a16="http://schemas.microsoft.com/office/drawing/2014/main" id="{63BAE982-4860-43B1-B0D3-D82CC72295D7}"/>
                </a:ext>
              </a:extLst>
            </p:cNvPr>
            <p:cNvSpPr>
              <a:spLocks/>
            </p:cNvSpPr>
            <p:nvPr/>
          </p:nvSpPr>
          <p:spPr bwMode="auto">
            <a:xfrm rot="10800000" flipV="1">
              <a:off x="4653745" y="1795325"/>
              <a:ext cx="216398" cy="16794"/>
            </a:xfrm>
            <a:prstGeom prst="rect">
              <a:avLst/>
            </a:prstGeom>
            <a:solidFill>
              <a:schemeClr val="bg1"/>
            </a:solidFill>
            <a:ln w="19050" cap="flat">
              <a:no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943" kern="0" dirty="0">
                <a:solidFill>
                  <a:srgbClr val="505050"/>
                </a:solidFill>
                <a:latin typeface="Segoe UI Semilight"/>
              </a:endParaRPr>
            </a:p>
          </p:txBody>
        </p:sp>
        <p:grpSp>
          <p:nvGrpSpPr>
            <p:cNvPr id="62" name="Group 61">
              <a:extLst>
                <a:ext uri="{FF2B5EF4-FFF2-40B4-BE49-F238E27FC236}">
                  <a16:creationId xmlns:a16="http://schemas.microsoft.com/office/drawing/2014/main" id="{E07AF62B-03E0-4E24-B343-9A0C8D6DB2FD}"/>
                </a:ext>
              </a:extLst>
            </p:cNvPr>
            <p:cNvGrpSpPr/>
            <p:nvPr/>
          </p:nvGrpSpPr>
          <p:grpSpPr>
            <a:xfrm>
              <a:off x="4689811" y="1615115"/>
              <a:ext cx="142400" cy="165421"/>
              <a:chOff x="4689811" y="1615115"/>
              <a:chExt cx="142400" cy="176352"/>
            </a:xfrm>
          </p:grpSpPr>
          <p:sp>
            <p:nvSpPr>
              <p:cNvPr id="63" name="Rectangle 6">
                <a:extLst>
                  <a:ext uri="{FF2B5EF4-FFF2-40B4-BE49-F238E27FC236}">
                    <a16:creationId xmlns:a16="http://schemas.microsoft.com/office/drawing/2014/main" id="{86D13F94-126D-4CB6-AF7A-799B01A64301}"/>
                  </a:ext>
                </a:extLst>
              </p:cNvPr>
              <p:cNvSpPr>
                <a:spLocks noChangeArrowheads="1"/>
              </p:cNvSpPr>
              <p:nvPr/>
            </p:nvSpPr>
            <p:spPr bwMode="auto">
              <a:xfrm>
                <a:off x="4689811" y="1731957"/>
                <a:ext cx="19898" cy="59510"/>
              </a:xfrm>
              <a:prstGeom prst="rect">
                <a:avLst/>
              </a:prstGeom>
              <a:solidFill>
                <a:schemeClr val="bg1"/>
              </a:solidFill>
              <a:ln w="12700" cap="flat">
                <a:no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943" kern="0" dirty="0">
                  <a:solidFill>
                    <a:srgbClr val="505050"/>
                  </a:solidFill>
                  <a:latin typeface="Segoe UI Semilight"/>
                </a:endParaRPr>
              </a:p>
            </p:txBody>
          </p:sp>
          <p:sp>
            <p:nvSpPr>
              <p:cNvPr id="64" name="Rectangle 7">
                <a:extLst>
                  <a:ext uri="{FF2B5EF4-FFF2-40B4-BE49-F238E27FC236}">
                    <a16:creationId xmlns:a16="http://schemas.microsoft.com/office/drawing/2014/main" id="{160E0DCE-8FB7-420C-9F97-64AF6AA133CE}"/>
                  </a:ext>
                </a:extLst>
              </p:cNvPr>
              <p:cNvSpPr>
                <a:spLocks noChangeArrowheads="1"/>
              </p:cNvSpPr>
              <p:nvPr/>
            </p:nvSpPr>
            <p:spPr bwMode="auto">
              <a:xfrm>
                <a:off x="4728987" y="1692042"/>
                <a:ext cx="20520" cy="99425"/>
              </a:xfrm>
              <a:prstGeom prst="rect">
                <a:avLst/>
              </a:prstGeom>
              <a:solidFill>
                <a:schemeClr val="bg1"/>
              </a:solidFill>
              <a:ln w="12700" cap="flat">
                <a:no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943" kern="0" dirty="0">
                  <a:solidFill>
                    <a:srgbClr val="505050"/>
                  </a:solidFill>
                  <a:latin typeface="Segoe UI Semilight"/>
                </a:endParaRPr>
              </a:p>
            </p:txBody>
          </p:sp>
          <p:sp>
            <p:nvSpPr>
              <p:cNvPr id="65" name="Rectangle 8">
                <a:extLst>
                  <a:ext uri="{FF2B5EF4-FFF2-40B4-BE49-F238E27FC236}">
                    <a16:creationId xmlns:a16="http://schemas.microsoft.com/office/drawing/2014/main" id="{88399250-3C40-4473-8684-227EAA8C431A}"/>
                  </a:ext>
                </a:extLst>
              </p:cNvPr>
              <p:cNvSpPr>
                <a:spLocks noChangeArrowheads="1"/>
              </p:cNvSpPr>
              <p:nvPr/>
            </p:nvSpPr>
            <p:spPr bwMode="auto">
              <a:xfrm>
                <a:off x="4768785" y="1655030"/>
                <a:ext cx="20520" cy="136437"/>
              </a:xfrm>
              <a:prstGeom prst="rect">
                <a:avLst/>
              </a:prstGeom>
              <a:solidFill>
                <a:schemeClr val="bg1"/>
              </a:solidFill>
              <a:ln w="12700" cap="flat">
                <a:no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943" kern="0" dirty="0">
                  <a:solidFill>
                    <a:srgbClr val="505050"/>
                  </a:solidFill>
                  <a:latin typeface="Segoe UI Semilight"/>
                </a:endParaRPr>
              </a:p>
            </p:txBody>
          </p:sp>
          <p:sp>
            <p:nvSpPr>
              <p:cNvPr id="66" name="Rectangle 8">
                <a:extLst>
                  <a:ext uri="{FF2B5EF4-FFF2-40B4-BE49-F238E27FC236}">
                    <a16:creationId xmlns:a16="http://schemas.microsoft.com/office/drawing/2014/main" id="{D90F926F-3E36-4101-B89C-5D44EC8BCE0C}"/>
                  </a:ext>
                </a:extLst>
              </p:cNvPr>
              <p:cNvSpPr>
                <a:spLocks noChangeArrowheads="1"/>
              </p:cNvSpPr>
              <p:nvPr/>
            </p:nvSpPr>
            <p:spPr bwMode="auto">
              <a:xfrm>
                <a:off x="4811691" y="1615115"/>
                <a:ext cx="20520" cy="176352"/>
              </a:xfrm>
              <a:prstGeom prst="rect">
                <a:avLst/>
              </a:prstGeom>
              <a:solidFill>
                <a:schemeClr val="bg1"/>
              </a:solidFill>
              <a:ln w="12700" cap="flat">
                <a:no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943" kern="0" dirty="0">
                  <a:solidFill>
                    <a:srgbClr val="505050"/>
                  </a:solidFill>
                  <a:latin typeface="Segoe UI Semilight"/>
                </a:endParaRPr>
              </a:p>
            </p:txBody>
          </p:sp>
        </p:grpSp>
      </p:grpSp>
      <p:sp>
        <p:nvSpPr>
          <p:cNvPr id="7" name="Rectangle 6">
            <a:extLst>
              <a:ext uri="{FF2B5EF4-FFF2-40B4-BE49-F238E27FC236}">
                <a16:creationId xmlns:a16="http://schemas.microsoft.com/office/drawing/2014/main" id="{9E16EC58-1A7E-416B-929A-85269BF6E0A8}"/>
              </a:ext>
            </a:extLst>
          </p:cNvPr>
          <p:cNvSpPr/>
          <p:nvPr/>
        </p:nvSpPr>
        <p:spPr bwMode="auto">
          <a:xfrm>
            <a:off x="599921" y="4097173"/>
            <a:ext cx="2457101" cy="1520254"/>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27" rIns="0" bIns="46630" numCol="1" rtlCol="0" anchor="t" anchorCtr="0" compatLnSpc="1">
            <a:prstTxWarp prst="textNoShape">
              <a:avLst/>
            </a:prstTxWarp>
          </a:bodyPr>
          <a:lstStyle/>
          <a:p>
            <a:pPr algn="ctr" defTabSz="931147">
              <a:lnSpc>
                <a:spcPct val="90000"/>
              </a:lnSpc>
              <a:spcAft>
                <a:spcPts val="600"/>
              </a:spcAft>
              <a:defRPr/>
            </a:pPr>
            <a:r>
              <a:rPr lang="en-US" sz="1100" kern="0" dirty="0">
                <a:solidFill>
                  <a:srgbClr val="0078D7"/>
                </a:solidFill>
                <a:latin typeface="Segoe UI Semibold" panose="020B0702040204020203" pitchFamily="34" charset="0"/>
                <a:cs typeface="Segoe UI Semibold" panose="020B0702040204020203" pitchFamily="34" charset="0"/>
              </a:rPr>
              <a:t>ODBC (Windows Only)</a:t>
            </a:r>
          </a:p>
        </p:txBody>
      </p:sp>
      <p:sp>
        <p:nvSpPr>
          <p:cNvPr id="8" name="Rectangle 7">
            <a:extLst>
              <a:ext uri="{FF2B5EF4-FFF2-40B4-BE49-F238E27FC236}">
                <a16:creationId xmlns:a16="http://schemas.microsoft.com/office/drawing/2014/main" id="{C5EF8CBF-8FC6-471A-A8E7-74A4D8A79A38}"/>
              </a:ext>
            </a:extLst>
          </p:cNvPr>
          <p:cNvSpPr/>
          <p:nvPr/>
        </p:nvSpPr>
        <p:spPr bwMode="auto">
          <a:xfrm>
            <a:off x="3536380" y="4097173"/>
            <a:ext cx="2457101" cy="1520254"/>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27" rIns="0" bIns="46630" numCol="1" rtlCol="0" anchor="t" anchorCtr="0" compatLnSpc="1">
            <a:prstTxWarp prst="textNoShape">
              <a:avLst/>
            </a:prstTxWarp>
          </a:bodyPr>
          <a:lstStyle/>
          <a:p>
            <a:pPr algn="ctr" defTabSz="931147">
              <a:lnSpc>
                <a:spcPct val="90000"/>
              </a:lnSpc>
              <a:spcAft>
                <a:spcPts val="600"/>
              </a:spcAft>
              <a:defRPr/>
            </a:pPr>
            <a:r>
              <a:rPr lang="en-US" sz="1100" kern="0" dirty="0">
                <a:solidFill>
                  <a:srgbClr val="0078D7"/>
                </a:solidFill>
                <a:latin typeface="Segoe UI Semibold" panose="020B0702040204020203" pitchFamily="34" charset="0"/>
                <a:cs typeface="Segoe UI Semibold" panose="020B0702040204020203" pitchFamily="34" charset="0"/>
              </a:rPr>
              <a:t>NoSQL</a:t>
            </a:r>
          </a:p>
        </p:txBody>
      </p:sp>
      <p:sp>
        <p:nvSpPr>
          <p:cNvPr id="9" name="Rectangle 8">
            <a:extLst>
              <a:ext uri="{FF2B5EF4-FFF2-40B4-BE49-F238E27FC236}">
                <a16:creationId xmlns:a16="http://schemas.microsoft.com/office/drawing/2014/main" id="{9C84BC03-059F-4FD9-B8C7-9C8F4F07CB3F}"/>
              </a:ext>
            </a:extLst>
          </p:cNvPr>
          <p:cNvSpPr/>
          <p:nvPr/>
        </p:nvSpPr>
        <p:spPr bwMode="auto">
          <a:xfrm>
            <a:off x="6472838" y="4097173"/>
            <a:ext cx="2457101" cy="1520254"/>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27" rIns="0" bIns="46630" numCol="1" rtlCol="0" anchor="t" anchorCtr="0" compatLnSpc="1">
            <a:prstTxWarp prst="textNoShape">
              <a:avLst/>
            </a:prstTxWarp>
          </a:bodyPr>
          <a:lstStyle/>
          <a:p>
            <a:pPr algn="ctr" defTabSz="931147">
              <a:lnSpc>
                <a:spcPct val="90000"/>
              </a:lnSpc>
              <a:spcAft>
                <a:spcPts val="600"/>
              </a:spcAft>
              <a:defRPr/>
            </a:pPr>
            <a:r>
              <a:rPr lang="en-US" sz="1100" kern="0" dirty="0">
                <a:solidFill>
                  <a:srgbClr val="0078D7"/>
                </a:solidFill>
                <a:latin typeface="Segoe UI Semibold" panose="020B0702040204020203" pitchFamily="34" charset="0"/>
                <a:cs typeface="Segoe UI Semibold" panose="020B0702040204020203" pitchFamily="34" charset="0"/>
              </a:rPr>
              <a:t>Relational databases</a:t>
            </a:r>
          </a:p>
        </p:txBody>
      </p:sp>
      <p:sp>
        <p:nvSpPr>
          <p:cNvPr id="10" name="Rectangle 9">
            <a:extLst>
              <a:ext uri="{FF2B5EF4-FFF2-40B4-BE49-F238E27FC236}">
                <a16:creationId xmlns:a16="http://schemas.microsoft.com/office/drawing/2014/main" id="{24D354FF-BF17-49FA-A565-D427D2D75825}"/>
              </a:ext>
            </a:extLst>
          </p:cNvPr>
          <p:cNvSpPr/>
          <p:nvPr/>
        </p:nvSpPr>
        <p:spPr bwMode="auto">
          <a:xfrm>
            <a:off x="9409297" y="4097174"/>
            <a:ext cx="2457101" cy="1005828"/>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27" rIns="0" bIns="46630" numCol="1" rtlCol="0" anchor="t" anchorCtr="0" compatLnSpc="1">
            <a:prstTxWarp prst="textNoShape">
              <a:avLst/>
            </a:prstTxWarp>
          </a:bodyPr>
          <a:lstStyle/>
          <a:p>
            <a:pPr algn="ctr" defTabSz="931147">
              <a:lnSpc>
                <a:spcPct val="90000"/>
              </a:lnSpc>
              <a:spcAft>
                <a:spcPts val="600"/>
              </a:spcAft>
              <a:defRPr/>
            </a:pPr>
            <a:r>
              <a:rPr lang="en-US" sz="1100" kern="0" dirty="0">
                <a:solidFill>
                  <a:srgbClr val="0078D7"/>
                </a:solidFill>
                <a:latin typeface="Segoe UI Semibold" panose="020B0702040204020203" pitchFamily="34" charset="0"/>
                <a:cs typeface="Segoe UI Semibold" panose="020B0702040204020203" pitchFamily="34" charset="0"/>
              </a:rPr>
              <a:t>Big data</a:t>
            </a:r>
          </a:p>
        </p:txBody>
      </p:sp>
      <p:pic>
        <p:nvPicPr>
          <p:cNvPr id="11" name="Picture 4" descr="Image result for MongoDB">
            <a:extLst>
              <a:ext uri="{FF2B5EF4-FFF2-40B4-BE49-F238E27FC236}">
                <a16:creationId xmlns:a16="http://schemas.microsoft.com/office/drawing/2014/main" id="{168CA71D-F9B4-430F-82A9-77A50BAECA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5864" y="4577251"/>
            <a:ext cx="660127" cy="7736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SAP HANA logo">
            <a:extLst>
              <a:ext uri="{FF2B5EF4-FFF2-40B4-BE49-F238E27FC236}">
                <a16:creationId xmlns:a16="http://schemas.microsoft.com/office/drawing/2014/main" id="{B64F3C04-96FB-4C2E-A349-E75A707649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5650" y="5171638"/>
            <a:ext cx="898412" cy="24694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Image result for Oracle">
            <a:extLst>
              <a:ext uri="{FF2B5EF4-FFF2-40B4-BE49-F238E27FC236}">
                <a16:creationId xmlns:a16="http://schemas.microsoft.com/office/drawing/2014/main" id="{5C1D3ABB-EB13-4584-8395-E37FF6B9AA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3057" y="5303191"/>
            <a:ext cx="847564" cy="12040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 descr="Image result for Teradata logo">
            <a:extLst>
              <a:ext uri="{FF2B5EF4-FFF2-40B4-BE49-F238E27FC236}">
                <a16:creationId xmlns:a16="http://schemas.microsoft.com/office/drawing/2014/main" id="{DFA443A0-707C-434A-A200-C0C34C7F96F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0490" b="20490"/>
          <a:stretch/>
        </p:blipFill>
        <p:spPr bwMode="auto">
          <a:xfrm>
            <a:off x="6717323" y="5257852"/>
            <a:ext cx="778996" cy="2623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8" descr="Image result for Cloudera">
            <a:extLst>
              <a:ext uri="{FF2B5EF4-FFF2-40B4-BE49-F238E27FC236}">
                <a16:creationId xmlns:a16="http://schemas.microsoft.com/office/drawing/2014/main" id="{29816594-77B2-4D25-84EC-CA1A0CD809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46123" y="4405098"/>
            <a:ext cx="983449" cy="2384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2">
            <a:extLst>
              <a:ext uri="{FF2B5EF4-FFF2-40B4-BE49-F238E27FC236}">
                <a16:creationId xmlns:a16="http://schemas.microsoft.com/office/drawing/2014/main" id="{929BFD46-5C34-47AF-A9C0-39F7ABE837B4}"/>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0157941" y="4640198"/>
            <a:ext cx="903889" cy="408891"/>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09B27542-F49C-42C7-A26A-D51B5EC01FF9}"/>
              </a:ext>
            </a:extLst>
          </p:cNvPr>
          <p:cNvCxnSpPr/>
          <p:nvPr/>
        </p:nvCxnSpPr>
        <p:spPr>
          <a:xfrm>
            <a:off x="5653968" y="3857263"/>
            <a:ext cx="0" cy="232429"/>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B9516C6-163A-4B5C-BB1C-C696FE58EF3B}"/>
              </a:ext>
            </a:extLst>
          </p:cNvPr>
          <p:cNvCxnSpPr/>
          <p:nvPr/>
        </p:nvCxnSpPr>
        <p:spPr>
          <a:xfrm>
            <a:off x="8067961" y="3844865"/>
            <a:ext cx="0" cy="244829"/>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ADF6FED-C64F-4DB4-B0ED-0E1746B1BD63}"/>
              </a:ext>
            </a:extLst>
          </p:cNvPr>
          <p:cNvSpPr txBox="1"/>
          <p:nvPr/>
        </p:nvSpPr>
        <p:spPr>
          <a:xfrm>
            <a:off x="1975762" y="4900083"/>
            <a:ext cx="425057" cy="205284"/>
          </a:xfrm>
          <a:prstGeom prst="rect">
            <a:avLst/>
          </a:prstGeom>
          <a:noFill/>
        </p:spPr>
        <p:txBody>
          <a:bodyPr wrap="none" lIns="91427" tIns="45713" rIns="91427" bIns="45713" rtlCol="0" anchor="ctr">
            <a:spAutoFit/>
          </a:bodyPr>
          <a:lstStyle/>
          <a:p>
            <a:pPr algn="ctr" defTabSz="914225">
              <a:lnSpc>
                <a:spcPct val="90000"/>
              </a:lnSpc>
              <a:spcAft>
                <a:spcPts val="600"/>
              </a:spcAft>
              <a:defRPr/>
            </a:pPr>
            <a:r>
              <a:rPr lang="en-US" sz="800" dirty="0">
                <a:gradFill>
                  <a:gsLst>
                    <a:gs pos="2917">
                      <a:srgbClr val="000000"/>
                    </a:gs>
                    <a:gs pos="30000">
                      <a:srgbClr val="000000"/>
                    </a:gs>
                  </a:gsLst>
                  <a:lin ang="5400000" scaled="0"/>
                </a:gradFill>
                <a:latin typeface="Segoe UI Semibold"/>
              </a:rPr>
              <a:t>Excel</a:t>
            </a:r>
          </a:p>
        </p:txBody>
      </p:sp>
      <p:pic>
        <p:nvPicPr>
          <p:cNvPr id="20" name="Picture 4" descr="https://selectstar.io/wp-content/uploads/2017/01/imb-db2.jpg">
            <a:extLst>
              <a:ext uri="{FF2B5EF4-FFF2-40B4-BE49-F238E27FC236}">
                <a16:creationId xmlns:a16="http://schemas.microsoft.com/office/drawing/2014/main" id="{82DEAF99-FEDA-4C61-876F-FD8D8E52BF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9142" y="4525459"/>
            <a:ext cx="387911" cy="38791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0D0B0602-C282-4588-AF39-91B3F8C30B60}"/>
              </a:ext>
            </a:extLst>
          </p:cNvPr>
          <p:cNvGrpSpPr/>
          <p:nvPr/>
        </p:nvGrpSpPr>
        <p:grpSpPr>
          <a:xfrm>
            <a:off x="2009614" y="4509355"/>
            <a:ext cx="357351" cy="357468"/>
            <a:chOff x="779082" y="4836583"/>
            <a:chExt cx="659276" cy="659494"/>
          </a:xfrm>
        </p:grpSpPr>
        <p:sp>
          <p:nvSpPr>
            <p:cNvPr id="58" name="Rectangle 57">
              <a:extLst>
                <a:ext uri="{FF2B5EF4-FFF2-40B4-BE49-F238E27FC236}">
                  <a16:creationId xmlns:a16="http://schemas.microsoft.com/office/drawing/2014/main" id="{7477CAA7-F82D-4627-9404-05D4D60AFBB0}"/>
                </a:ext>
              </a:extLst>
            </p:cNvPr>
            <p:cNvSpPr/>
            <p:nvPr/>
          </p:nvSpPr>
          <p:spPr bwMode="auto">
            <a:xfrm>
              <a:off x="790993" y="4912179"/>
              <a:ext cx="635453" cy="48985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Freeform 96">
              <a:extLst>
                <a:ext uri="{FF2B5EF4-FFF2-40B4-BE49-F238E27FC236}">
                  <a16:creationId xmlns:a16="http://schemas.microsoft.com/office/drawing/2014/main" id="{70F6519D-3005-496C-8C3A-1642661E50E1}"/>
                </a:ext>
              </a:extLst>
            </p:cNvPr>
            <p:cNvSpPr>
              <a:spLocks noChangeAspect="1"/>
            </p:cNvSpPr>
            <p:nvPr/>
          </p:nvSpPr>
          <p:spPr bwMode="auto">
            <a:xfrm>
              <a:off x="779082" y="4836583"/>
              <a:ext cx="659276" cy="659494"/>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2" name="Picture 21">
            <a:extLst>
              <a:ext uri="{FF2B5EF4-FFF2-40B4-BE49-F238E27FC236}">
                <a16:creationId xmlns:a16="http://schemas.microsoft.com/office/drawing/2014/main" id="{8BE72B3E-B85A-4F6C-9DAD-9F1F3D181B8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39789" y="4669573"/>
            <a:ext cx="766843" cy="398758"/>
          </a:xfrm>
          <a:prstGeom prst="rect">
            <a:avLst/>
          </a:prstGeom>
        </p:spPr>
      </p:pic>
      <p:sp>
        <p:nvSpPr>
          <p:cNvPr id="23" name="TextBox 22">
            <a:extLst>
              <a:ext uri="{FF2B5EF4-FFF2-40B4-BE49-F238E27FC236}">
                <a16:creationId xmlns:a16="http://schemas.microsoft.com/office/drawing/2014/main" id="{88F91E32-74DF-4056-9850-6B4FB8E21C25}"/>
              </a:ext>
            </a:extLst>
          </p:cNvPr>
          <p:cNvSpPr txBox="1"/>
          <p:nvPr/>
        </p:nvSpPr>
        <p:spPr>
          <a:xfrm>
            <a:off x="3709360" y="5106084"/>
            <a:ext cx="1027700" cy="205284"/>
          </a:xfrm>
          <a:prstGeom prst="rect">
            <a:avLst/>
          </a:prstGeom>
          <a:noFill/>
        </p:spPr>
        <p:txBody>
          <a:bodyPr wrap="none" lIns="91427" tIns="45713" rIns="91427" bIns="45713" rtlCol="0" anchor="ctr">
            <a:spAutoFit/>
          </a:bodyPr>
          <a:lstStyle/>
          <a:p>
            <a:pPr algn="ctr" defTabSz="914225">
              <a:lnSpc>
                <a:spcPct val="90000"/>
              </a:lnSpc>
              <a:spcAft>
                <a:spcPts val="600"/>
              </a:spcAft>
              <a:defRPr/>
            </a:pPr>
            <a:r>
              <a:rPr lang="en-US" sz="800" dirty="0">
                <a:gradFill>
                  <a:gsLst>
                    <a:gs pos="2917">
                      <a:srgbClr val="000000"/>
                    </a:gs>
                    <a:gs pos="30000">
                      <a:srgbClr val="000000"/>
                    </a:gs>
                  </a:gsLst>
                  <a:lin ang="5400000" scaled="0"/>
                </a:gradFill>
                <a:latin typeface="Segoe UI Semibold"/>
              </a:rPr>
              <a:t>Azure Cosmos DB</a:t>
            </a:r>
          </a:p>
        </p:txBody>
      </p:sp>
      <p:sp>
        <p:nvSpPr>
          <p:cNvPr id="24" name="Rectangle 23">
            <a:extLst>
              <a:ext uri="{FF2B5EF4-FFF2-40B4-BE49-F238E27FC236}">
                <a16:creationId xmlns:a16="http://schemas.microsoft.com/office/drawing/2014/main" id="{C44A1832-248A-422F-959E-8B7950E902D2}"/>
              </a:ext>
            </a:extLst>
          </p:cNvPr>
          <p:cNvSpPr/>
          <p:nvPr/>
        </p:nvSpPr>
        <p:spPr bwMode="auto">
          <a:xfrm>
            <a:off x="7138414" y="2227547"/>
            <a:ext cx="3479307" cy="848058"/>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b="1" dirty="0">
                <a:solidFill>
                  <a:srgbClr val="0078D7"/>
                </a:solidFill>
                <a:latin typeface="Segoe UI Semibold" panose="020B0502040204020203" pitchFamily="34" charset="0"/>
                <a:cs typeface="Segoe UI Semibold" panose="020B0502040204020203" pitchFamily="34" charset="0"/>
              </a:rPr>
              <a:t>SQL Server</a:t>
            </a:r>
          </a:p>
        </p:txBody>
      </p:sp>
      <p:sp>
        <p:nvSpPr>
          <p:cNvPr id="25" name="TextBox 24">
            <a:extLst>
              <a:ext uri="{FF2B5EF4-FFF2-40B4-BE49-F238E27FC236}">
                <a16:creationId xmlns:a16="http://schemas.microsoft.com/office/drawing/2014/main" id="{4AF24ED3-6B17-4E41-8C58-4A20052C7E64}"/>
              </a:ext>
            </a:extLst>
          </p:cNvPr>
          <p:cNvSpPr txBox="1"/>
          <p:nvPr/>
        </p:nvSpPr>
        <p:spPr>
          <a:xfrm>
            <a:off x="8280713" y="1743797"/>
            <a:ext cx="1194710" cy="247725"/>
          </a:xfrm>
          <a:prstGeom prst="rect">
            <a:avLst/>
          </a:prstGeom>
          <a:noFill/>
        </p:spPr>
        <p:txBody>
          <a:bodyPr wrap="square" lIns="91427" tIns="45713" rIns="91427" bIns="45713"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931147">
              <a:defRPr/>
            </a:pPr>
            <a:r>
              <a:rPr lang="en-US" dirty="0"/>
              <a:t>T-SQL</a:t>
            </a:r>
          </a:p>
        </p:txBody>
      </p:sp>
      <p:cxnSp>
        <p:nvCxnSpPr>
          <p:cNvPr id="26" name="Connector: Elbow 17">
            <a:extLst>
              <a:ext uri="{FF2B5EF4-FFF2-40B4-BE49-F238E27FC236}">
                <a16:creationId xmlns:a16="http://schemas.microsoft.com/office/drawing/2014/main" id="{2F3B77E9-FD64-4374-AE8C-115E776CC31D}"/>
              </a:ext>
            </a:extLst>
          </p:cNvPr>
          <p:cNvCxnSpPr>
            <a:cxnSpLocks/>
          </p:cNvCxnSpPr>
          <p:nvPr/>
        </p:nvCxnSpPr>
        <p:spPr>
          <a:xfrm>
            <a:off x="7981155" y="1510724"/>
            <a:ext cx="896914" cy="182854"/>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0F8C512-7706-4EB9-A137-ED68C07C8E45}"/>
              </a:ext>
            </a:extLst>
          </p:cNvPr>
          <p:cNvSpPr txBox="1"/>
          <p:nvPr/>
        </p:nvSpPr>
        <p:spPr>
          <a:xfrm>
            <a:off x="6980689" y="1723414"/>
            <a:ext cx="979235" cy="247725"/>
          </a:xfrm>
          <a:prstGeom prst="rect">
            <a:avLst/>
          </a:prstGeom>
          <a:noFill/>
        </p:spPr>
        <p:txBody>
          <a:bodyPr wrap="square" lIns="91427" tIns="45713" rIns="91427" bIns="45713"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931147">
              <a:defRPr/>
            </a:pPr>
            <a:r>
              <a:rPr lang="en-US" dirty="0"/>
              <a:t>Analytics</a:t>
            </a:r>
          </a:p>
        </p:txBody>
      </p:sp>
      <p:sp>
        <p:nvSpPr>
          <p:cNvPr id="28" name="TextBox 27">
            <a:extLst>
              <a:ext uri="{FF2B5EF4-FFF2-40B4-BE49-F238E27FC236}">
                <a16:creationId xmlns:a16="http://schemas.microsoft.com/office/drawing/2014/main" id="{5587E7DB-6AEA-4841-A35C-D3BA9D0A227A}"/>
              </a:ext>
            </a:extLst>
          </p:cNvPr>
          <p:cNvSpPr txBox="1"/>
          <p:nvPr/>
        </p:nvSpPr>
        <p:spPr>
          <a:xfrm>
            <a:off x="9968923" y="1723414"/>
            <a:ext cx="626345" cy="247725"/>
          </a:xfrm>
          <a:prstGeom prst="rect">
            <a:avLst/>
          </a:prstGeom>
          <a:noFill/>
        </p:spPr>
        <p:txBody>
          <a:bodyPr wrap="square" lIns="91427" tIns="45713" rIns="91427" bIns="45713"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931147">
              <a:defRPr/>
            </a:pPr>
            <a:r>
              <a:rPr lang="en-US" dirty="0"/>
              <a:t>Apps</a:t>
            </a:r>
          </a:p>
        </p:txBody>
      </p:sp>
      <p:cxnSp>
        <p:nvCxnSpPr>
          <p:cNvPr id="29" name="Connector: Elbow 24">
            <a:extLst>
              <a:ext uri="{FF2B5EF4-FFF2-40B4-BE49-F238E27FC236}">
                <a16:creationId xmlns:a16="http://schemas.microsoft.com/office/drawing/2014/main" id="{CDD2991F-3641-4067-87A7-E4C4E092EB90}"/>
              </a:ext>
            </a:extLst>
          </p:cNvPr>
          <p:cNvCxnSpPr>
            <a:cxnSpLocks/>
          </p:cNvCxnSpPr>
          <p:nvPr/>
        </p:nvCxnSpPr>
        <p:spPr>
          <a:xfrm flipH="1">
            <a:off x="8878067" y="1510724"/>
            <a:ext cx="896914" cy="182854"/>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145965-DB66-47B4-84A5-DA2CE39FEA88}"/>
              </a:ext>
            </a:extLst>
          </p:cNvPr>
          <p:cNvCxnSpPr>
            <a:cxnSpLocks/>
          </p:cNvCxnSpPr>
          <p:nvPr/>
        </p:nvCxnSpPr>
        <p:spPr>
          <a:xfrm flipH="1">
            <a:off x="8876545" y="1990282"/>
            <a:ext cx="1" cy="583919"/>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3AC1031-CF40-45B3-8CBB-C08284AEB553}"/>
              </a:ext>
            </a:extLst>
          </p:cNvPr>
          <p:cNvSpPr/>
          <p:nvPr/>
        </p:nvSpPr>
        <p:spPr bwMode="auto">
          <a:xfrm>
            <a:off x="7344721" y="2572364"/>
            <a:ext cx="3066693" cy="365708"/>
          </a:xfrm>
          <a:prstGeom prst="rect">
            <a:avLst/>
          </a:prstGeom>
          <a:solidFill>
            <a:schemeClr val="bg1"/>
          </a:solidFill>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27" tIns="45713" rIns="91427" bIns="45713" rtlCol="0" anchor="ctr">
            <a:noAutofit/>
          </a:bodyPr>
          <a:lstStyle/>
          <a:p>
            <a:pPr algn="ctr" defTabSz="931147">
              <a:spcAft>
                <a:spcPts val="600"/>
              </a:spcAft>
              <a:defRPr/>
            </a:pPr>
            <a:r>
              <a:rPr lang="en-US" sz="1100" kern="0" dirty="0">
                <a:solidFill>
                  <a:srgbClr val="0078D7"/>
                </a:solidFill>
                <a:latin typeface="Segoe UI Semibold" panose="020B0702040204020203" pitchFamily="34" charset="0"/>
                <a:cs typeface="Segoe UI Semibold" panose="020B0702040204020203" pitchFamily="34" charset="0"/>
              </a:rPr>
              <a:t>PolyBase external tables</a:t>
            </a:r>
          </a:p>
        </p:txBody>
      </p:sp>
      <p:grpSp>
        <p:nvGrpSpPr>
          <p:cNvPr id="32" name="Group 31">
            <a:extLst>
              <a:ext uri="{FF2B5EF4-FFF2-40B4-BE49-F238E27FC236}">
                <a16:creationId xmlns:a16="http://schemas.microsoft.com/office/drawing/2014/main" id="{15B56A34-1D2C-49E0-A4DB-D69149533D98}"/>
              </a:ext>
            </a:extLst>
          </p:cNvPr>
          <p:cNvGrpSpPr/>
          <p:nvPr/>
        </p:nvGrpSpPr>
        <p:grpSpPr>
          <a:xfrm>
            <a:off x="10069772" y="1244884"/>
            <a:ext cx="424647" cy="411423"/>
            <a:chOff x="7157554" y="1735934"/>
            <a:chExt cx="397423" cy="398542"/>
          </a:xfrm>
        </p:grpSpPr>
        <p:grpSp>
          <p:nvGrpSpPr>
            <p:cNvPr id="51" name="Group 50">
              <a:extLst>
                <a:ext uri="{FF2B5EF4-FFF2-40B4-BE49-F238E27FC236}">
                  <a16:creationId xmlns:a16="http://schemas.microsoft.com/office/drawing/2014/main" id="{1195F1FC-4720-4C5A-949A-4EDBB794C320}"/>
                </a:ext>
              </a:extLst>
            </p:cNvPr>
            <p:cNvGrpSpPr/>
            <p:nvPr/>
          </p:nvGrpSpPr>
          <p:grpSpPr>
            <a:xfrm>
              <a:off x="7157554" y="1735934"/>
              <a:ext cx="397423" cy="398542"/>
              <a:chOff x="2107244" y="1575258"/>
              <a:chExt cx="310993" cy="264555"/>
            </a:xfrm>
            <a:solidFill>
              <a:srgbClr val="0078D7"/>
            </a:solidFill>
          </p:grpSpPr>
          <p:sp>
            <p:nvSpPr>
              <p:cNvPr id="56" name="Rectangle 9">
                <a:extLst>
                  <a:ext uri="{FF2B5EF4-FFF2-40B4-BE49-F238E27FC236}">
                    <a16:creationId xmlns:a16="http://schemas.microsoft.com/office/drawing/2014/main" id="{C519E0AF-0DD5-4132-8B93-2EA0ADEC30AA}"/>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3F3F3F"/>
                  </a:solidFill>
                  <a:latin typeface="Segoe UI"/>
                </a:endParaRPr>
              </a:p>
            </p:txBody>
          </p:sp>
          <p:sp>
            <p:nvSpPr>
              <p:cNvPr id="57" name="Line 10">
                <a:extLst>
                  <a:ext uri="{FF2B5EF4-FFF2-40B4-BE49-F238E27FC236}">
                    <a16:creationId xmlns:a16="http://schemas.microsoft.com/office/drawing/2014/main" id="{FD9EE593-7C74-4413-8E86-55EFE629C00E}"/>
                  </a:ext>
                </a:extLst>
              </p:cNvPr>
              <p:cNvSpPr>
                <a:spLocks noChangeShapeType="1"/>
              </p:cNvSpPr>
              <p:nvPr/>
            </p:nvSpPr>
            <p:spPr bwMode="auto">
              <a:xfrm flipH="1">
                <a:off x="2107244" y="1647026"/>
                <a:ext cx="310993" cy="0"/>
              </a:xfrm>
              <a:prstGeom prst="line">
                <a:avLst/>
              </a:prstGeom>
              <a:grpFill/>
              <a:ln w="19050" cap="flat">
                <a:solidFill>
                  <a:srgbClr val="E6E6E6"/>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3F3F3F"/>
                  </a:solidFill>
                  <a:latin typeface="Segoe UI"/>
                </a:endParaRPr>
              </a:p>
            </p:txBody>
          </p:sp>
        </p:grpSp>
        <p:grpSp>
          <p:nvGrpSpPr>
            <p:cNvPr id="52" name="Group 51">
              <a:extLst>
                <a:ext uri="{FF2B5EF4-FFF2-40B4-BE49-F238E27FC236}">
                  <a16:creationId xmlns:a16="http://schemas.microsoft.com/office/drawing/2014/main" id="{C758E1E9-A59E-4D4F-8422-851C6AFC85A8}"/>
                </a:ext>
              </a:extLst>
            </p:cNvPr>
            <p:cNvGrpSpPr/>
            <p:nvPr/>
          </p:nvGrpSpPr>
          <p:grpSpPr>
            <a:xfrm>
              <a:off x="7264761" y="1903738"/>
              <a:ext cx="191394" cy="180132"/>
              <a:chOff x="2202934" y="1701907"/>
              <a:chExt cx="95690" cy="90061"/>
            </a:xfrm>
            <a:solidFill>
              <a:srgbClr val="50E6FF"/>
            </a:solidFill>
          </p:grpSpPr>
          <p:sp useBgFill="1">
            <p:nvSpPr>
              <p:cNvPr id="54" name="Freeform 14">
                <a:extLst>
                  <a:ext uri="{FF2B5EF4-FFF2-40B4-BE49-F238E27FC236}">
                    <a16:creationId xmlns:a16="http://schemas.microsoft.com/office/drawing/2014/main" id="{5F7F8F6A-87C2-468A-AD28-12982A1E6948}"/>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3F3F3F"/>
                  </a:solidFill>
                  <a:latin typeface="Segoe UI"/>
                </a:endParaRPr>
              </a:p>
            </p:txBody>
          </p:sp>
          <p:sp>
            <p:nvSpPr>
              <p:cNvPr id="55" name="Line 15">
                <a:extLst>
                  <a:ext uri="{FF2B5EF4-FFF2-40B4-BE49-F238E27FC236}">
                    <a16:creationId xmlns:a16="http://schemas.microsoft.com/office/drawing/2014/main" id="{ACCC18E0-0717-4F96-BE96-CBB943CA06F4}"/>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3F3F3F"/>
                  </a:solidFill>
                  <a:latin typeface="Segoe UI"/>
                </a:endParaRPr>
              </a:p>
            </p:txBody>
          </p:sp>
        </p:grpSp>
        <p:sp useBgFill="1">
          <p:nvSpPr>
            <p:cNvPr id="53" name="Oval 52">
              <a:extLst>
                <a:ext uri="{FF2B5EF4-FFF2-40B4-BE49-F238E27FC236}">
                  <a16:creationId xmlns:a16="http://schemas.microsoft.com/office/drawing/2014/main" id="{DA5746DB-7F7E-492F-99BF-4DFC7284C7B5}"/>
                </a:ext>
              </a:extLst>
            </p:cNvPr>
            <p:cNvSpPr/>
            <p:nvPr/>
          </p:nvSpPr>
          <p:spPr bwMode="auto">
            <a:xfrm>
              <a:off x="7190299" y="1771323"/>
              <a:ext cx="36975" cy="36975"/>
            </a:xfrm>
            <a:prstGeom prst="ellipse">
              <a:avLst/>
            </a:prstGeom>
            <a:ln w="12700" cap="rnd">
              <a:noFill/>
              <a:miter lim="800000"/>
              <a:headEnd/>
              <a:tailEnd/>
            </a:ln>
            <a:effectLst/>
          </p:spPr>
          <p:txBody>
            <a:bodyPr wrap="none" rtlCol="0" anchor="ctr"/>
            <a:lstStyle/>
            <a:p>
              <a:pPr defTabSz="914225">
                <a:defRPr/>
              </a:pPr>
              <a:endParaRPr lang="en-US" kern="0" dirty="0">
                <a:solidFill>
                  <a:prstClr val="black"/>
                </a:solidFill>
                <a:latin typeface="Arial" charset="0"/>
                <a:ea typeface="Arial" charset="0"/>
                <a:cs typeface="Arial" charset="0"/>
              </a:endParaRPr>
            </a:p>
          </p:txBody>
        </p:sp>
      </p:grpSp>
      <p:sp>
        <p:nvSpPr>
          <p:cNvPr id="33" name="Rectangle 32">
            <a:extLst>
              <a:ext uri="{FF2B5EF4-FFF2-40B4-BE49-F238E27FC236}">
                <a16:creationId xmlns:a16="http://schemas.microsoft.com/office/drawing/2014/main" id="{5F9A7FE5-A28A-429F-92B1-C488CFCFE628}"/>
              </a:ext>
            </a:extLst>
          </p:cNvPr>
          <p:cNvSpPr/>
          <p:nvPr/>
        </p:nvSpPr>
        <p:spPr bwMode="auto">
          <a:xfrm>
            <a:off x="7138413" y="3234653"/>
            <a:ext cx="3479306" cy="413351"/>
          </a:xfrm>
          <a:prstGeom prst="rect">
            <a:avLst/>
          </a:prstGeom>
          <a:solidFill>
            <a:schemeClr val="bg1"/>
          </a:solidFill>
          <a:ln w="19050">
            <a:solidFill>
              <a:schemeClr val="accent2">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27" tIns="45713" rIns="91427" bIns="45713" rtlCol="0" anchor="ctr">
            <a:noAutofit/>
          </a:bodyPr>
          <a:lstStyle/>
          <a:p>
            <a:pPr algn="ctr" defTabSz="931147">
              <a:spcAft>
                <a:spcPts val="600"/>
              </a:spcAft>
              <a:defRPr/>
            </a:pPr>
            <a:r>
              <a:rPr lang="en-US" sz="1100" kern="0" dirty="0">
                <a:solidFill>
                  <a:srgbClr val="0078D7"/>
                </a:solidFill>
                <a:latin typeface="Segoe UI Semibold" panose="020B0702040204020203" pitchFamily="34" charset="0"/>
                <a:cs typeface="Segoe UI Semibold" panose="020B0702040204020203" pitchFamily="34" charset="0"/>
              </a:rPr>
              <a:t>Scale out compute for performance</a:t>
            </a:r>
          </a:p>
        </p:txBody>
      </p:sp>
      <p:grpSp>
        <p:nvGrpSpPr>
          <p:cNvPr id="34" name="Group 33">
            <a:extLst>
              <a:ext uri="{FF2B5EF4-FFF2-40B4-BE49-F238E27FC236}">
                <a16:creationId xmlns:a16="http://schemas.microsoft.com/office/drawing/2014/main" id="{E9BF46F3-D580-4436-9FB2-995038C9B328}"/>
              </a:ext>
            </a:extLst>
          </p:cNvPr>
          <p:cNvGrpSpPr/>
          <p:nvPr/>
        </p:nvGrpSpPr>
        <p:grpSpPr>
          <a:xfrm>
            <a:off x="7539629" y="4524340"/>
            <a:ext cx="321577" cy="344020"/>
            <a:chOff x="7245756" y="1340995"/>
            <a:chExt cx="752165" cy="804659"/>
          </a:xfrm>
          <a:solidFill>
            <a:schemeClr val="accent1"/>
          </a:solidFill>
        </p:grpSpPr>
        <p:sp>
          <p:nvSpPr>
            <p:cNvPr id="49" name="Freeform 188">
              <a:extLst>
                <a:ext uri="{FF2B5EF4-FFF2-40B4-BE49-F238E27FC236}">
                  <a16:creationId xmlns:a16="http://schemas.microsoft.com/office/drawing/2014/main" id="{9CAD60D3-6B33-4DBD-AFDE-9C7EB75F1682}"/>
                </a:ext>
              </a:extLst>
            </p:cNvPr>
            <p:cNvSpPr/>
            <p:nvPr/>
          </p:nvSpPr>
          <p:spPr bwMode="auto">
            <a:xfrm>
              <a:off x="7245756" y="1340995"/>
              <a:ext cx="555908" cy="71298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273"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 name="Freeform: Shape 37">
              <a:extLst>
                <a:ext uri="{FF2B5EF4-FFF2-40B4-BE49-F238E27FC236}">
                  <a16:creationId xmlns:a16="http://schemas.microsoft.com/office/drawing/2014/main" id="{3BD2FDA3-FBAA-45B9-AE89-9FD647F87E2F}"/>
                </a:ext>
              </a:extLst>
            </p:cNvPr>
            <p:cNvSpPr/>
            <p:nvPr/>
          </p:nvSpPr>
          <p:spPr bwMode="auto">
            <a:xfrm flipH="1">
              <a:off x="7519608" y="1847505"/>
              <a:ext cx="478313" cy="298149"/>
            </a:xfrm>
            <a:custGeom>
              <a:avLst/>
              <a:gdLst>
                <a:gd name="connsiteX0" fmla="*/ 337376 w 720373"/>
                <a:gd name="connsiteY0" fmla="*/ 0 h 449032"/>
                <a:gd name="connsiteX1" fmla="*/ 387801 w 720373"/>
                <a:gd name="connsiteY1" fmla="*/ 6004 h 449032"/>
                <a:gd name="connsiteX2" fmla="*/ 434626 w 720373"/>
                <a:gd name="connsiteY2" fmla="*/ 24013 h 449032"/>
                <a:gd name="connsiteX3" fmla="*/ 475446 w 720373"/>
                <a:gd name="connsiteY3" fmla="*/ 52827 h 449032"/>
                <a:gd name="connsiteX4" fmla="*/ 507864 w 720373"/>
                <a:gd name="connsiteY4" fmla="*/ 92448 h 449032"/>
                <a:gd name="connsiteX5" fmla="*/ 540281 w 720373"/>
                <a:gd name="connsiteY5" fmla="*/ 88846 h 449032"/>
                <a:gd name="connsiteX6" fmla="*/ 609916 w 720373"/>
                <a:gd name="connsiteY6" fmla="*/ 103254 h 449032"/>
                <a:gd name="connsiteX7" fmla="*/ 667546 w 720373"/>
                <a:gd name="connsiteY7" fmla="*/ 141675 h 449032"/>
                <a:gd name="connsiteX8" fmla="*/ 705966 w 720373"/>
                <a:gd name="connsiteY8" fmla="*/ 199303 h 449032"/>
                <a:gd name="connsiteX9" fmla="*/ 720373 w 720373"/>
                <a:gd name="connsiteY9" fmla="*/ 268940 h 449032"/>
                <a:gd name="connsiteX10" fmla="*/ 705966 w 720373"/>
                <a:gd name="connsiteY10" fmla="*/ 338575 h 449032"/>
                <a:gd name="connsiteX11" fmla="*/ 667546 w 720373"/>
                <a:gd name="connsiteY11" fmla="*/ 396205 h 449032"/>
                <a:gd name="connsiteX12" fmla="*/ 609916 w 720373"/>
                <a:gd name="connsiteY12" fmla="*/ 434625 h 449032"/>
                <a:gd name="connsiteX13" fmla="*/ 540281 w 720373"/>
                <a:gd name="connsiteY13" fmla="*/ 449032 h 449032"/>
                <a:gd name="connsiteX14" fmla="*/ 134470 w 720373"/>
                <a:gd name="connsiteY14" fmla="*/ 449032 h 449032"/>
                <a:gd name="connsiteX15" fmla="*/ 81643 w 720373"/>
                <a:gd name="connsiteY15" fmla="*/ 438226 h 449032"/>
                <a:gd name="connsiteX16" fmla="*/ 38420 w 720373"/>
                <a:gd name="connsiteY16" fmla="*/ 409412 h 449032"/>
                <a:gd name="connsiteX17" fmla="*/ 10805 w 720373"/>
                <a:gd name="connsiteY17" fmla="*/ 367390 h 449032"/>
                <a:gd name="connsiteX18" fmla="*/ 0 w 720373"/>
                <a:gd name="connsiteY18" fmla="*/ 314563 h 449032"/>
                <a:gd name="connsiteX19" fmla="*/ 10805 w 720373"/>
                <a:gd name="connsiteY19" fmla="*/ 261736 h 449032"/>
                <a:gd name="connsiteX20" fmla="*/ 39621 w 720373"/>
                <a:gd name="connsiteY20" fmla="*/ 218513 h 449032"/>
                <a:gd name="connsiteX21" fmla="*/ 82844 w 720373"/>
                <a:gd name="connsiteY21" fmla="*/ 189699 h 449032"/>
                <a:gd name="connsiteX22" fmla="*/ 135671 w 720373"/>
                <a:gd name="connsiteY22" fmla="*/ 178892 h 449032"/>
                <a:gd name="connsiteX23" fmla="*/ 158482 w 720373"/>
                <a:gd name="connsiteY23" fmla="*/ 108056 h 449032"/>
                <a:gd name="connsiteX24" fmla="*/ 202906 w 720373"/>
                <a:gd name="connsiteY24" fmla="*/ 50426 h 449032"/>
                <a:gd name="connsiteX25" fmla="*/ 264138 w 720373"/>
                <a:gd name="connsiteY25" fmla="*/ 13207 h 449032"/>
                <a:gd name="connsiteX26" fmla="*/ 337376 w 720373"/>
                <a:gd name="connsiteY26" fmla="*/ 0 h 44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373" h="449032">
                  <a:moveTo>
                    <a:pt x="337376" y="0"/>
                  </a:moveTo>
                  <a:cubicBezTo>
                    <a:pt x="354184" y="0"/>
                    <a:pt x="370993" y="1201"/>
                    <a:pt x="387801" y="6004"/>
                  </a:cubicBezTo>
                  <a:cubicBezTo>
                    <a:pt x="404610" y="9606"/>
                    <a:pt x="420218" y="15608"/>
                    <a:pt x="434626" y="24013"/>
                  </a:cubicBezTo>
                  <a:cubicBezTo>
                    <a:pt x="450234" y="31216"/>
                    <a:pt x="463441" y="40822"/>
                    <a:pt x="475446" y="52827"/>
                  </a:cubicBezTo>
                  <a:cubicBezTo>
                    <a:pt x="487454" y="64833"/>
                    <a:pt x="498258" y="78041"/>
                    <a:pt x="507864" y="92448"/>
                  </a:cubicBezTo>
                  <a:cubicBezTo>
                    <a:pt x="518669" y="90046"/>
                    <a:pt x="529474" y="88846"/>
                    <a:pt x="540281" y="88846"/>
                  </a:cubicBezTo>
                  <a:cubicBezTo>
                    <a:pt x="564294" y="88846"/>
                    <a:pt x="588305" y="93649"/>
                    <a:pt x="609916" y="103254"/>
                  </a:cubicBezTo>
                  <a:cubicBezTo>
                    <a:pt x="631528" y="112859"/>
                    <a:pt x="650738" y="124865"/>
                    <a:pt x="667546" y="141675"/>
                  </a:cubicBezTo>
                  <a:cubicBezTo>
                    <a:pt x="684355" y="158483"/>
                    <a:pt x="696362" y="177693"/>
                    <a:pt x="705966" y="199303"/>
                  </a:cubicBezTo>
                  <a:cubicBezTo>
                    <a:pt x="715570" y="220914"/>
                    <a:pt x="720373" y="243726"/>
                    <a:pt x="720373" y="268940"/>
                  </a:cubicBezTo>
                  <a:cubicBezTo>
                    <a:pt x="720373" y="292951"/>
                    <a:pt x="715570" y="316964"/>
                    <a:pt x="705966" y="338575"/>
                  </a:cubicBezTo>
                  <a:cubicBezTo>
                    <a:pt x="696362" y="360187"/>
                    <a:pt x="684355" y="379397"/>
                    <a:pt x="667546" y="396205"/>
                  </a:cubicBezTo>
                  <a:cubicBezTo>
                    <a:pt x="650738" y="413014"/>
                    <a:pt x="631528" y="425019"/>
                    <a:pt x="609916" y="434625"/>
                  </a:cubicBezTo>
                  <a:cubicBezTo>
                    <a:pt x="588305" y="444229"/>
                    <a:pt x="565494" y="449032"/>
                    <a:pt x="540281" y="449032"/>
                  </a:cubicBezTo>
                  <a:lnTo>
                    <a:pt x="134470" y="449032"/>
                  </a:lnTo>
                  <a:cubicBezTo>
                    <a:pt x="115260" y="449032"/>
                    <a:pt x="98452" y="445430"/>
                    <a:pt x="81643" y="438226"/>
                  </a:cubicBezTo>
                  <a:cubicBezTo>
                    <a:pt x="64833" y="431023"/>
                    <a:pt x="50426" y="421417"/>
                    <a:pt x="38420" y="409412"/>
                  </a:cubicBezTo>
                  <a:cubicBezTo>
                    <a:pt x="26413" y="396205"/>
                    <a:pt x="16809" y="381798"/>
                    <a:pt x="10805" y="367390"/>
                  </a:cubicBezTo>
                  <a:cubicBezTo>
                    <a:pt x="3603" y="350581"/>
                    <a:pt x="0" y="333773"/>
                    <a:pt x="0" y="314563"/>
                  </a:cubicBezTo>
                  <a:cubicBezTo>
                    <a:pt x="0" y="295353"/>
                    <a:pt x="3603" y="278544"/>
                    <a:pt x="10805" y="261736"/>
                  </a:cubicBezTo>
                  <a:cubicBezTo>
                    <a:pt x="18010" y="244927"/>
                    <a:pt x="27614" y="230520"/>
                    <a:pt x="39621" y="218513"/>
                  </a:cubicBezTo>
                  <a:cubicBezTo>
                    <a:pt x="51627" y="206507"/>
                    <a:pt x="66034" y="196901"/>
                    <a:pt x="82844" y="189699"/>
                  </a:cubicBezTo>
                  <a:cubicBezTo>
                    <a:pt x="99653" y="182494"/>
                    <a:pt x="116461" y="178892"/>
                    <a:pt x="135671" y="178892"/>
                  </a:cubicBezTo>
                  <a:cubicBezTo>
                    <a:pt x="139272" y="153680"/>
                    <a:pt x="146476" y="129668"/>
                    <a:pt x="158482" y="108056"/>
                  </a:cubicBezTo>
                  <a:cubicBezTo>
                    <a:pt x="170489" y="85244"/>
                    <a:pt x="184896" y="66034"/>
                    <a:pt x="202906" y="50426"/>
                  </a:cubicBezTo>
                  <a:cubicBezTo>
                    <a:pt x="220915" y="34818"/>
                    <a:pt x="241326" y="22812"/>
                    <a:pt x="264138" y="13207"/>
                  </a:cubicBezTo>
                  <a:cubicBezTo>
                    <a:pt x="286950" y="4803"/>
                    <a:pt x="310961" y="0"/>
                    <a:pt x="337376" y="0"/>
                  </a:cubicBezTo>
                  <a:close/>
                </a:path>
              </a:pathLst>
            </a:custGeom>
            <a:grpFill/>
            <a:ln w="12700" cap="flat">
              <a:solidFill>
                <a:schemeClr val="bg1"/>
              </a:solidFill>
              <a:prstDash val="solid"/>
              <a:miter/>
            </a:ln>
          </p:spPr>
          <p:txBody>
            <a:bodyPr wrap="square" rtlCol="0" anchor="ctr">
              <a:noAutofit/>
            </a:bodyPr>
            <a:lstStyle/>
            <a:p>
              <a:pPr defTabSz="914192">
                <a:defRPr/>
              </a:pPr>
              <a:endParaRPr lang="en-US" sz="1765" dirty="0">
                <a:solidFill>
                  <a:srgbClr val="1A1A1A"/>
                </a:solidFill>
                <a:latin typeface="Segoe UI"/>
              </a:endParaRPr>
            </a:p>
          </p:txBody>
        </p:sp>
      </p:grpSp>
      <p:sp>
        <p:nvSpPr>
          <p:cNvPr id="35" name="TextBox 34">
            <a:extLst>
              <a:ext uri="{FF2B5EF4-FFF2-40B4-BE49-F238E27FC236}">
                <a16:creationId xmlns:a16="http://schemas.microsoft.com/office/drawing/2014/main" id="{0FFD5B5A-329F-4950-ABE7-3AD297E1CF8E}"/>
              </a:ext>
            </a:extLst>
          </p:cNvPr>
          <p:cNvSpPr txBox="1"/>
          <p:nvPr/>
        </p:nvSpPr>
        <p:spPr>
          <a:xfrm>
            <a:off x="7279530" y="4900083"/>
            <a:ext cx="841778" cy="205284"/>
          </a:xfrm>
          <a:prstGeom prst="rect">
            <a:avLst/>
          </a:prstGeom>
          <a:noFill/>
        </p:spPr>
        <p:txBody>
          <a:bodyPr wrap="none" lIns="91427" tIns="45713" rIns="91427" bIns="45713" rtlCol="0" anchor="ctr">
            <a:spAutoFit/>
          </a:bodyPr>
          <a:lstStyle/>
          <a:p>
            <a:pPr algn="ctr" defTabSz="914225">
              <a:lnSpc>
                <a:spcPct val="90000"/>
              </a:lnSpc>
              <a:spcAft>
                <a:spcPts val="600"/>
              </a:spcAft>
              <a:defRPr/>
            </a:pPr>
            <a:r>
              <a:rPr lang="en-US" sz="800" dirty="0">
                <a:gradFill>
                  <a:gsLst>
                    <a:gs pos="2917">
                      <a:srgbClr val="000000"/>
                    </a:gs>
                    <a:gs pos="30000">
                      <a:srgbClr val="000000"/>
                    </a:gs>
                  </a:gsLst>
                  <a:lin ang="5400000" scaled="0"/>
                </a:gradFill>
                <a:latin typeface="Segoe UI Semibold"/>
              </a:rPr>
              <a:t>SQL Database</a:t>
            </a:r>
          </a:p>
        </p:txBody>
      </p:sp>
      <p:sp>
        <p:nvSpPr>
          <p:cNvPr id="36" name="Freeform 188">
            <a:extLst>
              <a:ext uri="{FF2B5EF4-FFF2-40B4-BE49-F238E27FC236}">
                <a16:creationId xmlns:a16="http://schemas.microsoft.com/office/drawing/2014/main" id="{98DD2C4B-CB5F-42C7-BD25-0147222C84B1}"/>
              </a:ext>
            </a:extLst>
          </p:cNvPr>
          <p:cNvSpPr/>
          <p:nvPr/>
        </p:nvSpPr>
        <p:spPr bwMode="auto">
          <a:xfrm>
            <a:off x="6741736" y="4527100"/>
            <a:ext cx="258763" cy="33187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273"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 name="TextBox 36">
            <a:extLst>
              <a:ext uri="{FF2B5EF4-FFF2-40B4-BE49-F238E27FC236}">
                <a16:creationId xmlns:a16="http://schemas.microsoft.com/office/drawing/2014/main" id="{80D8C48C-9AF1-41AC-B73A-312519FCAE83}"/>
              </a:ext>
            </a:extLst>
          </p:cNvPr>
          <p:cNvSpPr txBox="1"/>
          <p:nvPr/>
        </p:nvSpPr>
        <p:spPr>
          <a:xfrm>
            <a:off x="6520239" y="4900083"/>
            <a:ext cx="700735" cy="205284"/>
          </a:xfrm>
          <a:prstGeom prst="rect">
            <a:avLst/>
          </a:prstGeom>
          <a:noFill/>
        </p:spPr>
        <p:txBody>
          <a:bodyPr wrap="none" lIns="91427" tIns="45713" rIns="91427" bIns="45713" rtlCol="0" anchor="ctr">
            <a:spAutoFit/>
          </a:bodyPr>
          <a:lstStyle/>
          <a:p>
            <a:pPr algn="ctr" defTabSz="914225">
              <a:lnSpc>
                <a:spcPct val="90000"/>
              </a:lnSpc>
              <a:spcAft>
                <a:spcPts val="600"/>
              </a:spcAft>
              <a:defRPr/>
            </a:pPr>
            <a:r>
              <a:rPr lang="en-US" sz="800" dirty="0">
                <a:gradFill>
                  <a:gsLst>
                    <a:gs pos="2917">
                      <a:srgbClr val="000000"/>
                    </a:gs>
                    <a:gs pos="30000">
                      <a:srgbClr val="000000"/>
                    </a:gs>
                  </a:gsLst>
                  <a:lin ang="5400000" scaled="0"/>
                </a:gradFill>
                <a:latin typeface="Segoe UI Semibold"/>
              </a:rPr>
              <a:t>SQL Server</a:t>
            </a:r>
          </a:p>
        </p:txBody>
      </p:sp>
      <p:grpSp>
        <p:nvGrpSpPr>
          <p:cNvPr id="38" name="Group 37">
            <a:extLst>
              <a:ext uri="{FF2B5EF4-FFF2-40B4-BE49-F238E27FC236}">
                <a16:creationId xmlns:a16="http://schemas.microsoft.com/office/drawing/2014/main" id="{D020F441-6DA3-4E49-A1D8-16B69B2E34ED}"/>
              </a:ext>
            </a:extLst>
          </p:cNvPr>
          <p:cNvGrpSpPr/>
          <p:nvPr/>
        </p:nvGrpSpPr>
        <p:grpSpPr>
          <a:xfrm>
            <a:off x="8344416" y="4504064"/>
            <a:ext cx="393890" cy="362760"/>
            <a:chOff x="10504649" y="1254647"/>
            <a:chExt cx="961680" cy="885676"/>
          </a:xfrm>
          <a:solidFill>
            <a:schemeClr val="accent1"/>
          </a:solidFill>
        </p:grpSpPr>
        <p:sp>
          <p:nvSpPr>
            <p:cNvPr id="46" name="Freeform: Shape 9">
              <a:extLst>
                <a:ext uri="{FF2B5EF4-FFF2-40B4-BE49-F238E27FC236}">
                  <a16:creationId xmlns:a16="http://schemas.microsoft.com/office/drawing/2014/main" id="{072B3C90-8B45-484E-8808-E0E58D7C25BE}"/>
                </a:ext>
              </a:extLst>
            </p:cNvPr>
            <p:cNvSpPr/>
            <p:nvPr/>
          </p:nvSpPr>
          <p:spPr bwMode="auto">
            <a:xfrm flipH="1">
              <a:off x="10504649" y="1254647"/>
              <a:ext cx="628146" cy="561761"/>
            </a:xfrm>
            <a:custGeom>
              <a:avLst/>
              <a:gdLst>
                <a:gd name="connsiteX0" fmla="*/ 316533 w 628146"/>
                <a:gd name="connsiteY0" fmla="*/ 0 h 561761"/>
                <a:gd name="connsiteX1" fmla="*/ 0 w 628146"/>
                <a:gd name="connsiteY1" fmla="*/ 165946 h 561761"/>
                <a:gd name="connsiteX2" fmla="*/ 0 w 628146"/>
                <a:gd name="connsiteY2" fmla="*/ 226256 h 561761"/>
                <a:gd name="connsiteX3" fmla="*/ 59860 w 628146"/>
                <a:gd name="connsiteY3" fmla="*/ 226256 h 561761"/>
                <a:gd name="connsiteX4" fmla="*/ 59860 w 628146"/>
                <a:gd name="connsiteY4" fmla="*/ 350735 h 561761"/>
                <a:gd name="connsiteX5" fmla="*/ 114385 w 628146"/>
                <a:gd name="connsiteY5" fmla="*/ 350735 h 561761"/>
                <a:gd name="connsiteX6" fmla="*/ 114385 w 628146"/>
                <a:gd name="connsiteY6" fmla="*/ 226256 h 561761"/>
                <a:gd name="connsiteX7" fmla="*/ 523496 w 628146"/>
                <a:gd name="connsiteY7" fmla="*/ 226256 h 561761"/>
                <a:gd name="connsiteX8" fmla="*/ 523496 w 628146"/>
                <a:gd name="connsiteY8" fmla="*/ 561761 h 561761"/>
                <a:gd name="connsiteX9" fmla="*/ 590558 w 628146"/>
                <a:gd name="connsiteY9" fmla="*/ 561761 h 561761"/>
                <a:gd name="connsiteX10" fmla="*/ 590558 w 628146"/>
                <a:gd name="connsiteY10" fmla="*/ 226256 h 561761"/>
                <a:gd name="connsiteX11" fmla="*/ 628146 w 628146"/>
                <a:gd name="connsiteY11" fmla="*/ 226256 h 561761"/>
                <a:gd name="connsiteX12" fmla="*/ 628146 w 628146"/>
                <a:gd name="connsiteY12" fmla="*/ 165946 h 561761"/>
                <a:gd name="connsiteX13" fmla="*/ 316533 w 628146"/>
                <a:gd name="connsiteY13" fmla="*/ 0 h 56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146" h="561761">
                  <a:moveTo>
                    <a:pt x="316533" y="0"/>
                  </a:moveTo>
                  <a:lnTo>
                    <a:pt x="0" y="165946"/>
                  </a:lnTo>
                  <a:lnTo>
                    <a:pt x="0" y="226256"/>
                  </a:lnTo>
                  <a:lnTo>
                    <a:pt x="59860" y="226256"/>
                  </a:lnTo>
                  <a:lnTo>
                    <a:pt x="59860" y="350735"/>
                  </a:lnTo>
                  <a:lnTo>
                    <a:pt x="114385" y="350735"/>
                  </a:lnTo>
                  <a:lnTo>
                    <a:pt x="114385" y="226256"/>
                  </a:lnTo>
                  <a:lnTo>
                    <a:pt x="523496" y="226256"/>
                  </a:lnTo>
                  <a:lnTo>
                    <a:pt x="523496" y="561761"/>
                  </a:lnTo>
                  <a:lnTo>
                    <a:pt x="590558" y="561761"/>
                  </a:lnTo>
                  <a:lnTo>
                    <a:pt x="590558" y="226256"/>
                  </a:lnTo>
                  <a:lnTo>
                    <a:pt x="628146" y="226256"/>
                  </a:lnTo>
                  <a:lnTo>
                    <a:pt x="628146" y="165946"/>
                  </a:lnTo>
                  <a:lnTo>
                    <a:pt x="316533"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dirty="0">
                <a:solidFill>
                  <a:srgbClr val="1A1A1A"/>
                </a:solidFill>
                <a:latin typeface="Segoe UI Light"/>
                <a:ea typeface="Segoe UI" pitchFamily="34" charset="0"/>
                <a:cs typeface="Segoe UI" pitchFamily="34" charset="0"/>
              </a:endParaRPr>
            </a:p>
          </p:txBody>
        </p:sp>
        <p:sp>
          <p:nvSpPr>
            <p:cNvPr id="47" name="Freeform: Shape 10">
              <a:extLst>
                <a:ext uri="{FF2B5EF4-FFF2-40B4-BE49-F238E27FC236}">
                  <a16:creationId xmlns:a16="http://schemas.microsoft.com/office/drawing/2014/main" id="{C313EB92-381A-414F-9090-DE26CA35DF1C}"/>
                </a:ext>
              </a:extLst>
            </p:cNvPr>
            <p:cNvSpPr/>
            <p:nvPr/>
          </p:nvSpPr>
          <p:spPr bwMode="auto">
            <a:xfrm flipH="1">
              <a:off x="10639084" y="1560682"/>
              <a:ext cx="288495" cy="254168"/>
            </a:xfrm>
            <a:custGeom>
              <a:avLst/>
              <a:gdLst>
                <a:gd name="connsiteX0" fmla="*/ 69557 w 288495"/>
                <a:gd name="connsiteY0" fmla="*/ 187621 h 254168"/>
                <a:gd name="connsiteX1" fmla="*/ 0 w 288495"/>
                <a:gd name="connsiteY1" fmla="*/ 187621 h 254168"/>
                <a:gd name="connsiteX2" fmla="*/ 0 w 288495"/>
                <a:gd name="connsiteY2" fmla="*/ 254168 h 254168"/>
                <a:gd name="connsiteX3" fmla="*/ 69557 w 288495"/>
                <a:gd name="connsiteY3" fmla="*/ 254168 h 254168"/>
                <a:gd name="connsiteX4" fmla="*/ 179027 w 288495"/>
                <a:gd name="connsiteY4" fmla="*/ 187621 h 254168"/>
                <a:gd name="connsiteX5" fmla="*/ 109470 w 288495"/>
                <a:gd name="connsiteY5" fmla="*/ 187621 h 254168"/>
                <a:gd name="connsiteX6" fmla="*/ 109470 w 288495"/>
                <a:gd name="connsiteY6" fmla="*/ 254168 h 254168"/>
                <a:gd name="connsiteX7" fmla="*/ 179027 w 288495"/>
                <a:gd name="connsiteY7" fmla="*/ 254168 h 254168"/>
                <a:gd name="connsiteX8" fmla="*/ 288495 w 288495"/>
                <a:gd name="connsiteY8" fmla="*/ 187621 h 254168"/>
                <a:gd name="connsiteX9" fmla="*/ 218938 w 288495"/>
                <a:gd name="connsiteY9" fmla="*/ 187621 h 254168"/>
                <a:gd name="connsiteX10" fmla="*/ 218938 w 288495"/>
                <a:gd name="connsiteY10" fmla="*/ 254168 h 254168"/>
                <a:gd name="connsiteX11" fmla="*/ 288495 w 288495"/>
                <a:gd name="connsiteY11" fmla="*/ 254168 h 254168"/>
                <a:gd name="connsiteX12" fmla="*/ 179027 w 288495"/>
                <a:gd name="connsiteY12" fmla="*/ 93810 h 254168"/>
                <a:gd name="connsiteX13" fmla="*/ 109470 w 288495"/>
                <a:gd name="connsiteY13" fmla="*/ 93810 h 254168"/>
                <a:gd name="connsiteX14" fmla="*/ 109470 w 288495"/>
                <a:gd name="connsiteY14" fmla="*/ 160357 h 254168"/>
                <a:gd name="connsiteX15" fmla="*/ 179027 w 288495"/>
                <a:gd name="connsiteY15" fmla="*/ 160357 h 254168"/>
                <a:gd name="connsiteX16" fmla="*/ 288495 w 288495"/>
                <a:gd name="connsiteY16" fmla="*/ 93810 h 254168"/>
                <a:gd name="connsiteX17" fmla="*/ 218938 w 288495"/>
                <a:gd name="connsiteY17" fmla="*/ 93810 h 254168"/>
                <a:gd name="connsiteX18" fmla="*/ 218938 w 288495"/>
                <a:gd name="connsiteY18" fmla="*/ 160357 h 254168"/>
                <a:gd name="connsiteX19" fmla="*/ 288495 w 288495"/>
                <a:gd name="connsiteY19" fmla="*/ 160357 h 254168"/>
                <a:gd name="connsiteX20" fmla="*/ 233761 w 288495"/>
                <a:gd name="connsiteY20" fmla="*/ 0 h 254168"/>
                <a:gd name="connsiteX21" fmla="*/ 164203 w 288495"/>
                <a:gd name="connsiteY21" fmla="*/ 0 h 254168"/>
                <a:gd name="connsiteX22" fmla="*/ 164203 w 288495"/>
                <a:gd name="connsiteY22" fmla="*/ 66547 h 254168"/>
                <a:gd name="connsiteX23" fmla="*/ 233761 w 288495"/>
                <a:gd name="connsiteY23" fmla="*/ 66547 h 25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8495" h="254168">
                  <a:moveTo>
                    <a:pt x="69557" y="187621"/>
                  </a:moveTo>
                  <a:lnTo>
                    <a:pt x="0" y="187621"/>
                  </a:lnTo>
                  <a:lnTo>
                    <a:pt x="0" y="254168"/>
                  </a:lnTo>
                  <a:lnTo>
                    <a:pt x="69557" y="254168"/>
                  </a:lnTo>
                  <a:close/>
                  <a:moveTo>
                    <a:pt x="179027" y="187621"/>
                  </a:moveTo>
                  <a:lnTo>
                    <a:pt x="109470" y="187621"/>
                  </a:lnTo>
                  <a:lnTo>
                    <a:pt x="109470" y="254168"/>
                  </a:lnTo>
                  <a:lnTo>
                    <a:pt x="179027" y="254168"/>
                  </a:lnTo>
                  <a:close/>
                  <a:moveTo>
                    <a:pt x="288495" y="187621"/>
                  </a:moveTo>
                  <a:lnTo>
                    <a:pt x="218938" y="187621"/>
                  </a:lnTo>
                  <a:lnTo>
                    <a:pt x="218938" y="254168"/>
                  </a:lnTo>
                  <a:lnTo>
                    <a:pt x="288495" y="254168"/>
                  </a:lnTo>
                  <a:close/>
                  <a:moveTo>
                    <a:pt x="179027" y="93810"/>
                  </a:moveTo>
                  <a:lnTo>
                    <a:pt x="109470" y="93810"/>
                  </a:lnTo>
                  <a:lnTo>
                    <a:pt x="109470" y="160357"/>
                  </a:lnTo>
                  <a:lnTo>
                    <a:pt x="179027" y="160357"/>
                  </a:lnTo>
                  <a:close/>
                  <a:moveTo>
                    <a:pt x="288495" y="93810"/>
                  </a:moveTo>
                  <a:lnTo>
                    <a:pt x="218938" y="93810"/>
                  </a:lnTo>
                  <a:lnTo>
                    <a:pt x="218938" y="160357"/>
                  </a:lnTo>
                  <a:lnTo>
                    <a:pt x="288495" y="160357"/>
                  </a:lnTo>
                  <a:close/>
                  <a:moveTo>
                    <a:pt x="233761" y="0"/>
                  </a:moveTo>
                  <a:lnTo>
                    <a:pt x="164203" y="0"/>
                  </a:lnTo>
                  <a:lnTo>
                    <a:pt x="164203" y="66547"/>
                  </a:lnTo>
                  <a:lnTo>
                    <a:pt x="233761" y="665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dirty="0">
                <a:solidFill>
                  <a:srgbClr val="1A1A1A"/>
                </a:solidFill>
                <a:latin typeface="Segoe UI Light"/>
                <a:ea typeface="Segoe UI" pitchFamily="34" charset="0"/>
                <a:cs typeface="Segoe UI" pitchFamily="34" charset="0"/>
              </a:endParaRPr>
            </a:p>
          </p:txBody>
        </p:sp>
        <p:sp>
          <p:nvSpPr>
            <p:cNvPr id="48" name="Freeform: Shape 11">
              <a:extLst>
                <a:ext uri="{FF2B5EF4-FFF2-40B4-BE49-F238E27FC236}">
                  <a16:creationId xmlns:a16="http://schemas.microsoft.com/office/drawing/2014/main" id="{80739A59-71F4-4E0A-B36B-C223278C543A}"/>
                </a:ext>
              </a:extLst>
            </p:cNvPr>
            <p:cNvSpPr/>
            <p:nvPr/>
          </p:nvSpPr>
          <p:spPr bwMode="auto">
            <a:xfrm flipH="1">
              <a:off x="11042732" y="1587020"/>
              <a:ext cx="423597" cy="553303"/>
            </a:xfrm>
            <a:custGeom>
              <a:avLst/>
              <a:gdLst>
                <a:gd name="connsiteX0" fmla="*/ 208942 w 423598"/>
                <a:gd name="connsiteY0" fmla="*/ 270142 h 553303"/>
                <a:gd name="connsiteX1" fmla="*/ 194885 w 423598"/>
                <a:gd name="connsiteY1" fmla="*/ 277993 h 553303"/>
                <a:gd name="connsiteX2" fmla="*/ 189746 w 423598"/>
                <a:gd name="connsiteY2" fmla="*/ 299468 h 553303"/>
                <a:gd name="connsiteX3" fmla="*/ 195188 w 423598"/>
                <a:gd name="connsiteY3" fmla="*/ 319942 h 553303"/>
                <a:gd name="connsiteX4" fmla="*/ 209471 w 423598"/>
                <a:gd name="connsiteY4" fmla="*/ 327561 h 553303"/>
                <a:gd name="connsiteX5" fmla="*/ 224171 w 423598"/>
                <a:gd name="connsiteY5" fmla="*/ 320019 h 553303"/>
                <a:gd name="connsiteX6" fmla="*/ 229575 w 423598"/>
                <a:gd name="connsiteY6" fmla="*/ 299005 h 553303"/>
                <a:gd name="connsiteX7" fmla="*/ 224133 w 423598"/>
                <a:gd name="connsiteY7" fmla="*/ 277684 h 553303"/>
                <a:gd name="connsiteX8" fmla="*/ 208942 w 423598"/>
                <a:gd name="connsiteY8" fmla="*/ 270142 h 553303"/>
                <a:gd name="connsiteX9" fmla="*/ 139856 w 423598"/>
                <a:gd name="connsiteY9" fmla="*/ 243665 h 553303"/>
                <a:gd name="connsiteX10" fmla="*/ 139856 w 423598"/>
                <a:gd name="connsiteY10" fmla="*/ 354041 h 553303"/>
                <a:gd name="connsiteX11" fmla="*/ 69872 w 423598"/>
                <a:gd name="connsiteY11" fmla="*/ 354041 h 553303"/>
                <a:gd name="connsiteX12" fmla="*/ 69872 w 423598"/>
                <a:gd name="connsiteY12" fmla="*/ 328024 h 553303"/>
                <a:gd name="connsiteX13" fmla="*/ 107207 w 423598"/>
                <a:gd name="connsiteY13" fmla="*/ 328024 h 553303"/>
                <a:gd name="connsiteX14" fmla="*/ 107207 w 423598"/>
                <a:gd name="connsiteY14" fmla="*/ 243665 h 553303"/>
                <a:gd name="connsiteX15" fmla="*/ 208640 w 423598"/>
                <a:gd name="connsiteY15" fmla="*/ 241817 h 553303"/>
                <a:gd name="connsiteX16" fmla="*/ 237511 w 423598"/>
                <a:gd name="connsiteY16" fmla="*/ 249167 h 553303"/>
                <a:gd name="connsiteX17" fmla="*/ 257236 w 423598"/>
                <a:gd name="connsiteY17" fmla="*/ 269988 h 553303"/>
                <a:gd name="connsiteX18" fmla="*/ 264266 w 423598"/>
                <a:gd name="connsiteY18" fmla="*/ 300314 h 553303"/>
                <a:gd name="connsiteX19" fmla="*/ 257311 w 423598"/>
                <a:gd name="connsiteY19" fmla="*/ 329139 h 553303"/>
                <a:gd name="connsiteX20" fmla="*/ 237851 w 423598"/>
                <a:gd name="connsiteY20" fmla="*/ 348921 h 553303"/>
                <a:gd name="connsiteX21" fmla="*/ 210076 w 423598"/>
                <a:gd name="connsiteY21" fmla="*/ 355964 h 553303"/>
                <a:gd name="connsiteX22" fmla="*/ 197455 w 423598"/>
                <a:gd name="connsiteY22" fmla="*/ 354655 h 553303"/>
                <a:gd name="connsiteX23" fmla="*/ 183700 w 423598"/>
                <a:gd name="connsiteY23" fmla="*/ 368895 h 553303"/>
                <a:gd name="connsiteX24" fmla="*/ 142738 w 423598"/>
                <a:gd name="connsiteY24" fmla="*/ 368895 h 553303"/>
                <a:gd name="connsiteX25" fmla="*/ 171380 w 423598"/>
                <a:gd name="connsiteY25" fmla="*/ 340723 h 553303"/>
                <a:gd name="connsiteX26" fmla="*/ 155131 w 423598"/>
                <a:gd name="connsiteY26" fmla="*/ 298544 h 553303"/>
                <a:gd name="connsiteX27" fmla="*/ 161819 w 423598"/>
                <a:gd name="connsiteY27" fmla="*/ 268948 h 553303"/>
                <a:gd name="connsiteX28" fmla="*/ 180790 w 423598"/>
                <a:gd name="connsiteY28" fmla="*/ 248861 h 553303"/>
                <a:gd name="connsiteX29" fmla="*/ 208640 w 423598"/>
                <a:gd name="connsiteY29" fmla="*/ 241817 h 553303"/>
                <a:gd name="connsiteX30" fmla="*/ 309740 w 423598"/>
                <a:gd name="connsiteY30" fmla="*/ 241817 h 553303"/>
                <a:gd name="connsiteX31" fmla="*/ 341785 w 423598"/>
                <a:gd name="connsiteY31" fmla="*/ 251399 h 553303"/>
                <a:gd name="connsiteX32" fmla="*/ 353726 w 423598"/>
                <a:gd name="connsiteY32" fmla="*/ 276992 h 553303"/>
                <a:gd name="connsiteX33" fmla="*/ 327576 w 423598"/>
                <a:gd name="connsiteY33" fmla="*/ 310091 h 553303"/>
                <a:gd name="connsiteX34" fmla="*/ 316504 w 423598"/>
                <a:gd name="connsiteY34" fmla="*/ 314940 h 553303"/>
                <a:gd name="connsiteX35" fmla="*/ 312045 w 423598"/>
                <a:gd name="connsiteY35" fmla="*/ 318749 h 553303"/>
                <a:gd name="connsiteX36" fmla="*/ 310572 w 423598"/>
                <a:gd name="connsiteY36" fmla="*/ 323482 h 553303"/>
                <a:gd name="connsiteX37" fmla="*/ 313518 w 423598"/>
                <a:gd name="connsiteY37" fmla="*/ 329217 h 553303"/>
                <a:gd name="connsiteX38" fmla="*/ 321831 w 423598"/>
                <a:gd name="connsiteY38" fmla="*/ 331179 h 553303"/>
                <a:gd name="connsiteX39" fmla="*/ 337174 w 423598"/>
                <a:gd name="connsiteY39" fmla="*/ 328063 h 553303"/>
                <a:gd name="connsiteX40" fmla="*/ 352213 w 423598"/>
                <a:gd name="connsiteY40" fmla="*/ 319866 h 553303"/>
                <a:gd name="connsiteX41" fmla="*/ 352213 w 423598"/>
                <a:gd name="connsiteY41" fmla="*/ 350114 h 553303"/>
                <a:gd name="connsiteX42" fmla="*/ 321077 w 423598"/>
                <a:gd name="connsiteY42" fmla="*/ 355964 h 553303"/>
                <a:gd name="connsiteX43" fmla="*/ 295985 w 423598"/>
                <a:gd name="connsiteY43" fmla="*/ 351962 h 553303"/>
                <a:gd name="connsiteX44" fmla="*/ 279775 w 423598"/>
                <a:gd name="connsiteY44" fmla="*/ 339801 h 553303"/>
                <a:gd name="connsiteX45" fmla="*/ 273991 w 423598"/>
                <a:gd name="connsiteY45" fmla="*/ 320636 h 553303"/>
                <a:gd name="connsiteX46" fmla="*/ 280983 w 423598"/>
                <a:gd name="connsiteY46" fmla="*/ 301084 h 553303"/>
                <a:gd name="connsiteX47" fmla="*/ 304827 w 423598"/>
                <a:gd name="connsiteY47" fmla="*/ 285920 h 553303"/>
                <a:gd name="connsiteX48" fmla="*/ 316051 w 423598"/>
                <a:gd name="connsiteY48" fmla="*/ 280033 h 553303"/>
                <a:gd name="connsiteX49" fmla="*/ 318734 w 423598"/>
                <a:gd name="connsiteY49" fmla="*/ 274299 h 553303"/>
                <a:gd name="connsiteX50" fmla="*/ 315408 w 423598"/>
                <a:gd name="connsiteY50" fmla="*/ 268603 h 553303"/>
                <a:gd name="connsiteX51" fmla="*/ 306640 w 423598"/>
                <a:gd name="connsiteY51" fmla="*/ 266525 h 553303"/>
                <a:gd name="connsiteX52" fmla="*/ 279736 w 423598"/>
                <a:gd name="connsiteY52" fmla="*/ 274144 h 553303"/>
                <a:gd name="connsiteX53" fmla="*/ 279736 w 423598"/>
                <a:gd name="connsiteY53" fmla="*/ 246050 h 553303"/>
                <a:gd name="connsiteX54" fmla="*/ 290657 w 423598"/>
                <a:gd name="connsiteY54" fmla="*/ 243432 h 553303"/>
                <a:gd name="connsiteX55" fmla="*/ 299310 w 423598"/>
                <a:gd name="connsiteY55" fmla="*/ 242278 h 553303"/>
                <a:gd name="connsiteX56" fmla="*/ 309740 w 423598"/>
                <a:gd name="connsiteY56" fmla="*/ 241817 h 553303"/>
                <a:gd name="connsiteX57" fmla="*/ 211799 w 423598"/>
                <a:gd name="connsiteY57" fmla="*/ 31742 h 553303"/>
                <a:gd name="connsiteX58" fmla="*/ 357992 w 423598"/>
                <a:gd name="connsiteY58" fmla="*/ 75440 h 553303"/>
                <a:gd name="connsiteX59" fmla="*/ 211799 w 423598"/>
                <a:gd name="connsiteY59" fmla="*/ 119138 h 553303"/>
                <a:gd name="connsiteX60" fmla="*/ 65606 w 423598"/>
                <a:gd name="connsiteY60" fmla="*/ 75440 h 553303"/>
                <a:gd name="connsiteX61" fmla="*/ 211799 w 423598"/>
                <a:gd name="connsiteY61" fmla="*/ 31742 h 553303"/>
                <a:gd name="connsiteX62" fmla="*/ 211799 w 423598"/>
                <a:gd name="connsiteY62" fmla="*/ 0 h 553303"/>
                <a:gd name="connsiteX63" fmla="*/ 1093 w 423598"/>
                <a:gd name="connsiteY63" fmla="*/ 78993 h 553303"/>
                <a:gd name="connsiteX64" fmla="*/ 324 w 423598"/>
                <a:gd name="connsiteY64" fmla="*/ 85326 h 553303"/>
                <a:gd name="connsiteX65" fmla="*/ 0 w 423598"/>
                <a:gd name="connsiteY65" fmla="*/ 85326 h 553303"/>
                <a:gd name="connsiteX66" fmla="*/ 0 w 423598"/>
                <a:gd name="connsiteY66" fmla="*/ 87989 h 553303"/>
                <a:gd name="connsiteX67" fmla="*/ 0 w 423598"/>
                <a:gd name="connsiteY67" fmla="*/ 465314 h 553303"/>
                <a:gd name="connsiteX68" fmla="*/ 0 w 423598"/>
                <a:gd name="connsiteY68" fmla="*/ 465315 h 553303"/>
                <a:gd name="connsiteX69" fmla="*/ 0 w 423598"/>
                <a:gd name="connsiteY69" fmla="*/ 465316 h 553303"/>
                <a:gd name="connsiteX70" fmla="*/ 0 w 423598"/>
                <a:gd name="connsiteY70" fmla="*/ 467976 h 553303"/>
                <a:gd name="connsiteX71" fmla="*/ 324 w 423598"/>
                <a:gd name="connsiteY71" fmla="*/ 467976 h 553303"/>
                <a:gd name="connsiteX72" fmla="*/ 1093 w 423598"/>
                <a:gd name="connsiteY72" fmla="*/ 474311 h 553303"/>
                <a:gd name="connsiteX73" fmla="*/ 211799 w 423598"/>
                <a:gd name="connsiteY73" fmla="*/ 553303 h 553303"/>
                <a:gd name="connsiteX74" fmla="*/ 422504 w 423598"/>
                <a:gd name="connsiteY74" fmla="*/ 474311 h 553303"/>
                <a:gd name="connsiteX75" fmla="*/ 423274 w 423598"/>
                <a:gd name="connsiteY75" fmla="*/ 467976 h 553303"/>
                <a:gd name="connsiteX76" fmla="*/ 423598 w 423598"/>
                <a:gd name="connsiteY76" fmla="*/ 467976 h 553303"/>
                <a:gd name="connsiteX77" fmla="*/ 423598 w 423598"/>
                <a:gd name="connsiteY77" fmla="*/ 465315 h 553303"/>
                <a:gd name="connsiteX78" fmla="*/ 423598 w 423598"/>
                <a:gd name="connsiteY78" fmla="*/ 87989 h 553303"/>
                <a:gd name="connsiteX79" fmla="*/ 423598 w 423598"/>
                <a:gd name="connsiteY79" fmla="*/ 87988 h 553303"/>
                <a:gd name="connsiteX80" fmla="*/ 422504 w 423598"/>
                <a:gd name="connsiteY80" fmla="*/ 78993 h 553303"/>
                <a:gd name="connsiteX81" fmla="*/ 211799 w 423598"/>
                <a:gd name="connsiteY81" fmla="*/ 0 h 55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3598" h="553303">
                  <a:moveTo>
                    <a:pt x="208942" y="270142"/>
                  </a:moveTo>
                  <a:cubicBezTo>
                    <a:pt x="202997" y="270142"/>
                    <a:pt x="198311" y="272758"/>
                    <a:pt x="194885" y="277993"/>
                  </a:cubicBezTo>
                  <a:cubicBezTo>
                    <a:pt x="191460" y="283227"/>
                    <a:pt x="189746" y="290385"/>
                    <a:pt x="189746" y="299468"/>
                  </a:cubicBezTo>
                  <a:cubicBezTo>
                    <a:pt x="189746" y="308037"/>
                    <a:pt x="191559" y="314862"/>
                    <a:pt x="195188" y="319942"/>
                  </a:cubicBezTo>
                  <a:cubicBezTo>
                    <a:pt x="198816" y="325021"/>
                    <a:pt x="203577" y="327561"/>
                    <a:pt x="209471" y="327561"/>
                  </a:cubicBezTo>
                  <a:cubicBezTo>
                    <a:pt x="215668" y="327561"/>
                    <a:pt x="220568" y="325048"/>
                    <a:pt x="224171" y="320019"/>
                  </a:cubicBezTo>
                  <a:cubicBezTo>
                    <a:pt x="227774" y="314990"/>
                    <a:pt x="229575" y="307986"/>
                    <a:pt x="229575" y="299005"/>
                  </a:cubicBezTo>
                  <a:cubicBezTo>
                    <a:pt x="229575" y="289821"/>
                    <a:pt x="227762" y="282714"/>
                    <a:pt x="224133" y="277684"/>
                  </a:cubicBezTo>
                  <a:cubicBezTo>
                    <a:pt x="220506" y="272657"/>
                    <a:pt x="215442" y="270142"/>
                    <a:pt x="208942" y="270142"/>
                  </a:cubicBezTo>
                  <a:close/>
                  <a:moveTo>
                    <a:pt x="139856" y="243665"/>
                  </a:moveTo>
                  <a:lnTo>
                    <a:pt x="139856" y="354041"/>
                  </a:lnTo>
                  <a:lnTo>
                    <a:pt x="69872" y="354041"/>
                  </a:lnTo>
                  <a:lnTo>
                    <a:pt x="69872" y="328024"/>
                  </a:lnTo>
                  <a:lnTo>
                    <a:pt x="107207" y="328024"/>
                  </a:lnTo>
                  <a:lnTo>
                    <a:pt x="107207" y="243665"/>
                  </a:lnTo>
                  <a:close/>
                  <a:moveTo>
                    <a:pt x="208640" y="241817"/>
                  </a:moveTo>
                  <a:cubicBezTo>
                    <a:pt x="219423" y="241817"/>
                    <a:pt x="229046" y="244266"/>
                    <a:pt x="237511" y="249167"/>
                  </a:cubicBezTo>
                  <a:cubicBezTo>
                    <a:pt x="245975" y="254068"/>
                    <a:pt x="252550" y="261009"/>
                    <a:pt x="257236" y="269988"/>
                  </a:cubicBezTo>
                  <a:cubicBezTo>
                    <a:pt x="261922" y="278968"/>
                    <a:pt x="264266" y="289077"/>
                    <a:pt x="264266" y="300314"/>
                  </a:cubicBezTo>
                  <a:cubicBezTo>
                    <a:pt x="264266" y="311039"/>
                    <a:pt x="261946" y="320648"/>
                    <a:pt x="257311" y="329139"/>
                  </a:cubicBezTo>
                  <a:cubicBezTo>
                    <a:pt x="252676" y="337633"/>
                    <a:pt x="246189" y="344227"/>
                    <a:pt x="237851" y="348921"/>
                  </a:cubicBezTo>
                  <a:cubicBezTo>
                    <a:pt x="229512" y="353616"/>
                    <a:pt x="220254" y="355964"/>
                    <a:pt x="210076" y="355964"/>
                  </a:cubicBezTo>
                  <a:cubicBezTo>
                    <a:pt x="205693" y="355964"/>
                    <a:pt x="201485" y="355528"/>
                    <a:pt x="197455" y="354655"/>
                  </a:cubicBezTo>
                  <a:lnTo>
                    <a:pt x="183700" y="368895"/>
                  </a:lnTo>
                  <a:lnTo>
                    <a:pt x="142738" y="368895"/>
                  </a:lnTo>
                  <a:lnTo>
                    <a:pt x="171380" y="340723"/>
                  </a:lnTo>
                  <a:cubicBezTo>
                    <a:pt x="160547" y="329692"/>
                    <a:pt x="155131" y="315632"/>
                    <a:pt x="155131" y="298544"/>
                  </a:cubicBezTo>
                  <a:cubicBezTo>
                    <a:pt x="155131" y="287512"/>
                    <a:pt x="157362" y="277646"/>
                    <a:pt x="161819" y="268948"/>
                  </a:cubicBezTo>
                  <a:cubicBezTo>
                    <a:pt x="166278" y="260251"/>
                    <a:pt x="172602" y="253554"/>
                    <a:pt x="180790" y="248861"/>
                  </a:cubicBezTo>
                  <a:cubicBezTo>
                    <a:pt x="188977" y="244165"/>
                    <a:pt x="198261" y="241817"/>
                    <a:pt x="208640" y="241817"/>
                  </a:cubicBezTo>
                  <a:close/>
                  <a:moveTo>
                    <a:pt x="309740" y="241817"/>
                  </a:moveTo>
                  <a:cubicBezTo>
                    <a:pt x="323143" y="241817"/>
                    <a:pt x="333823" y="245011"/>
                    <a:pt x="341785" y="251399"/>
                  </a:cubicBezTo>
                  <a:cubicBezTo>
                    <a:pt x="349745" y="257787"/>
                    <a:pt x="353726" y="266319"/>
                    <a:pt x="353726" y="276992"/>
                  </a:cubicBezTo>
                  <a:cubicBezTo>
                    <a:pt x="353726" y="292233"/>
                    <a:pt x="345009" y="303265"/>
                    <a:pt x="327576" y="310091"/>
                  </a:cubicBezTo>
                  <a:cubicBezTo>
                    <a:pt x="322184" y="312142"/>
                    <a:pt x="318494" y="313759"/>
                    <a:pt x="316504" y="314940"/>
                  </a:cubicBezTo>
                  <a:cubicBezTo>
                    <a:pt x="314514" y="316119"/>
                    <a:pt x="313028" y="317389"/>
                    <a:pt x="312045" y="318749"/>
                  </a:cubicBezTo>
                  <a:cubicBezTo>
                    <a:pt x="311062" y="320108"/>
                    <a:pt x="310572" y="321687"/>
                    <a:pt x="310572" y="323482"/>
                  </a:cubicBezTo>
                  <a:cubicBezTo>
                    <a:pt x="310572" y="325997"/>
                    <a:pt x="311553" y="327908"/>
                    <a:pt x="313518" y="329217"/>
                  </a:cubicBezTo>
                  <a:cubicBezTo>
                    <a:pt x="315484" y="330525"/>
                    <a:pt x="318254" y="331179"/>
                    <a:pt x="321831" y="331179"/>
                  </a:cubicBezTo>
                  <a:cubicBezTo>
                    <a:pt x="326568" y="331179"/>
                    <a:pt x="331682" y="330140"/>
                    <a:pt x="337174" y="328063"/>
                  </a:cubicBezTo>
                  <a:cubicBezTo>
                    <a:pt x="342667" y="325985"/>
                    <a:pt x="347679" y="323252"/>
                    <a:pt x="352213" y="319866"/>
                  </a:cubicBezTo>
                  <a:lnTo>
                    <a:pt x="352213" y="350114"/>
                  </a:lnTo>
                  <a:cubicBezTo>
                    <a:pt x="342793" y="354014"/>
                    <a:pt x="332413" y="355964"/>
                    <a:pt x="321077" y="355964"/>
                  </a:cubicBezTo>
                  <a:cubicBezTo>
                    <a:pt x="311302" y="355964"/>
                    <a:pt x="302938" y="354630"/>
                    <a:pt x="295985" y="351962"/>
                  </a:cubicBezTo>
                  <a:cubicBezTo>
                    <a:pt x="289032" y="349293"/>
                    <a:pt x="283628" y="345239"/>
                    <a:pt x="279775" y="339801"/>
                  </a:cubicBezTo>
                  <a:cubicBezTo>
                    <a:pt x="275919" y="334360"/>
                    <a:pt x="273991" y="327972"/>
                    <a:pt x="273991" y="320636"/>
                  </a:cubicBezTo>
                  <a:cubicBezTo>
                    <a:pt x="273991" y="313092"/>
                    <a:pt x="276322" y="306574"/>
                    <a:pt x="280983" y="301084"/>
                  </a:cubicBezTo>
                  <a:cubicBezTo>
                    <a:pt x="285643" y="295593"/>
                    <a:pt x="293591" y="290539"/>
                    <a:pt x="304827" y="285920"/>
                  </a:cubicBezTo>
                  <a:cubicBezTo>
                    <a:pt x="310521" y="283509"/>
                    <a:pt x="314263" y="281547"/>
                    <a:pt x="316051" y="280033"/>
                  </a:cubicBezTo>
                  <a:cubicBezTo>
                    <a:pt x="317840" y="278520"/>
                    <a:pt x="318734" y="276608"/>
                    <a:pt x="318734" y="274299"/>
                  </a:cubicBezTo>
                  <a:cubicBezTo>
                    <a:pt x="318734" y="271887"/>
                    <a:pt x="317626" y="269988"/>
                    <a:pt x="315408" y="268603"/>
                  </a:cubicBezTo>
                  <a:cubicBezTo>
                    <a:pt x="313191" y="267217"/>
                    <a:pt x="310269" y="266525"/>
                    <a:pt x="306640" y="266525"/>
                  </a:cubicBezTo>
                  <a:cubicBezTo>
                    <a:pt x="297824" y="266525"/>
                    <a:pt x="288856" y="269065"/>
                    <a:pt x="279736" y="274144"/>
                  </a:cubicBezTo>
                  <a:lnTo>
                    <a:pt x="279736" y="246050"/>
                  </a:lnTo>
                  <a:cubicBezTo>
                    <a:pt x="284421" y="244768"/>
                    <a:pt x="288062" y="243895"/>
                    <a:pt x="290657" y="243432"/>
                  </a:cubicBezTo>
                  <a:cubicBezTo>
                    <a:pt x="293251" y="242971"/>
                    <a:pt x="296135" y="242587"/>
                    <a:pt x="299310" y="242278"/>
                  </a:cubicBezTo>
                  <a:cubicBezTo>
                    <a:pt x="302485" y="241970"/>
                    <a:pt x="305961" y="241817"/>
                    <a:pt x="309740" y="241817"/>
                  </a:cubicBezTo>
                  <a:close/>
                  <a:moveTo>
                    <a:pt x="211799" y="31742"/>
                  </a:moveTo>
                  <a:cubicBezTo>
                    <a:pt x="292540" y="31742"/>
                    <a:pt x="357992" y="51306"/>
                    <a:pt x="357992" y="75440"/>
                  </a:cubicBezTo>
                  <a:cubicBezTo>
                    <a:pt x="357992" y="99574"/>
                    <a:pt x="292540" y="119138"/>
                    <a:pt x="211799" y="119138"/>
                  </a:cubicBezTo>
                  <a:cubicBezTo>
                    <a:pt x="131059" y="119138"/>
                    <a:pt x="65606" y="99574"/>
                    <a:pt x="65606" y="75440"/>
                  </a:cubicBezTo>
                  <a:cubicBezTo>
                    <a:pt x="65606" y="51306"/>
                    <a:pt x="131059" y="31742"/>
                    <a:pt x="211799" y="31742"/>
                  </a:cubicBezTo>
                  <a:close/>
                  <a:moveTo>
                    <a:pt x="211799" y="0"/>
                  </a:moveTo>
                  <a:cubicBezTo>
                    <a:pt x="102137" y="0"/>
                    <a:pt x="11939" y="34623"/>
                    <a:pt x="1093" y="78993"/>
                  </a:cubicBezTo>
                  <a:lnTo>
                    <a:pt x="324" y="85326"/>
                  </a:lnTo>
                  <a:lnTo>
                    <a:pt x="0" y="85326"/>
                  </a:lnTo>
                  <a:lnTo>
                    <a:pt x="0" y="87989"/>
                  </a:lnTo>
                  <a:cubicBezTo>
                    <a:pt x="0" y="151319"/>
                    <a:pt x="0" y="402426"/>
                    <a:pt x="0" y="465314"/>
                  </a:cubicBezTo>
                  <a:lnTo>
                    <a:pt x="0" y="465315"/>
                  </a:lnTo>
                  <a:lnTo>
                    <a:pt x="0" y="465316"/>
                  </a:lnTo>
                  <a:lnTo>
                    <a:pt x="0" y="467976"/>
                  </a:lnTo>
                  <a:lnTo>
                    <a:pt x="324" y="467976"/>
                  </a:lnTo>
                  <a:lnTo>
                    <a:pt x="1093" y="474311"/>
                  </a:lnTo>
                  <a:cubicBezTo>
                    <a:pt x="11939" y="518679"/>
                    <a:pt x="102137" y="553303"/>
                    <a:pt x="211799" y="553303"/>
                  </a:cubicBezTo>
                  <a:cubicBezTo>
                    <a:pt x="321461" y="553303"/>
                    <a:pt x="411657" y="518679"/>
                    <a:pt x="422504" y="474311"/>
                  </a:cubicBezTo>
                  <a:lnTo>
                    <a:pt x="423274" y="467976"/>
                  </a:lnTo>
                  <a:lnTo>
                    <a:pt x="423598" y="467976"/>
                  </a:lnTo>
                  <a:lnTo>
                    <a:pt x="423598" y="465315"/>
                  </a:lnTo>
                  <a:lnTo>
                    <a:pt x="423598" y="87989"/>
                  </a:lnTo>
                  <a:lnTo>
                    <a:pt x="423598" y="87988"/>
                  </a:lnTo>
                  <a:lnTo>
                    <a:pt x="422504" y="78993"/>
                  </a:lnTo>
                  <a:cubicBezTo>
                    <a:pt x="411659" y="34623"/>
                    <a:pt x="321461" y="0"/>
                    <a:pt x="211799"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dirty="0">
                <a:solidFill>
                  <a:srgbClr val="1A1A1A"/>
                </a:solidFill>
                <a:latin typeface="Segoe UI Light"/>
                <a:ea typeface="Segoe UI" pitchFamily="34" charset="0"/>
                <a:cs typeface="Segoe UI" pitchFamily="34" charset="0"/>
              </a:endParaRPr>
            </a:p>
          </p:txBody>
        </p:sp>
      </p:grpSp>
      <p:sp>
        <p:nvSpPr>
          <p:cNvPr id="39" name="TextBox 38">
            <a:extLst>
              <a:ext uri="{FF2B5EF4-FFF2-40B4-BE49-F238E27FC236}">
                <a16:creationId xmlns:a16="http://schemas.microsoft.com/office/drawing/2014/main" id="{989F2287-A609-4FF4-BBE9-DBE76CE4C4BE}"/>
              </a:ext>
            </a:extLst>
          </p:cNvPr>
          <p:cNvSpPr txBox="1"/>
          <p:nvPr/>
        </p:nvSpPr>
        <p:spPr>
          <a:xfrm>
            <a:off x="8181379" y="4905918"/>
            <a:ext cx="719968" cy="318246"/>
          </a:xfrm>
          <a:prstGeom prst="rect">
            <a:avLst/>
          </a:prstGeom>
          <a:noFill/>
        </p:spPr>
        <p:txBody>
          <a:bodyPr wrap="none" lIns="91427" tIns="45713" rIns="91427" bIns="45713" rtlCol="0" anchor="ctr">
            <a:spAutoFit/>
          </a:bodyPr>
          <a:lstStyle/>
          <a:p>
            <a:pPr algn="ctr" defTabSz="914225">
              <a:lnSpc>
                <a:spcPct val="90000"/>
              </a:lnSpc>
              <a:spcAft>
                <a:spcPts val="600"/>
              </a:spcAft>
              <a:defRPr/>
            </a:pPr>
            <a:r>
              <a:rPr lang="en-US" sz="800" dirty="0">
                <a:gradFill>
                  <a:gsLst>
                    <a:gs pos="2917">
                      <a:srgbClr val="000000"/>
                    </a:gs>
                    <a:gs pos="30000">
                      <a:srgbClr val="000000"/>
                    </a:gs>
                  </a:gsLst>
                  <a:lin ang="5400000" scaled="0"/>
                </a:gradFill>
                <a:latin typeface="Segoe UI Semibold"/>
              </a:rPr>
              <a:t>SQL Data </a:t>
            </a:r>
            <a:br>
              <a:rPr lang="en-US" sz="800" dirty="0">
                <a:gradFill>
                  <a:gsLst>
                    <a:gs pos="2917">
                      <a:srgbClr val="000000"/>
                    </a:gs>
                    <a:gs pos="30000">
                      <a:srgbClr val="000000"/>
                    </a:gs>
                  </a:gsLst>
                  <a:lin ang="5400000" scaled="0"/>
                </a:gradFill>
                <a:latin typeface="Segoe UI Semibold"/>
              </a:rPr>
            </a:br>
            <a:r>
              <a:rPr lang="en-US" sz="800" dirty="0">
                <a:gradFill>
                  <a:gsLst>
                    <a:gs pos="2917">
                      <a:srgbClr val="000000"/>
                    </a:gs>
                    <a:gs pos="30000">
                      <a:srgbClr val="000000"/>
                    </a:gs>
                  </a:gsLst>
                  <a:lin ang="5400000" scaled="0"/>
                </a:gradFill>
                <a:latin typeface="Segoe UI Semibold"/>
              </a:rPr>
              <a:t>Warehouse</a:t>
            </a:r>
          </a:p>
        </p:txBody>
      </p:sp>
      <p:cxnSp>
        <p:nvCxnSpPr>
          <p:cNvPr id="40" name="Straight Arrow Connector 39">
            <a:extLst>
              <a:ext uri="{FF2B5EF4-FFF2-40B4-BE49-F238E27FC236}">
                <a16:creationId xmlns:a16="http://schemas.microsoft.com/office/drawing/2014/main" id="{0229D1A4-31E8-4C0D-B126-C2E97D0AC97E}"/>
              </a:ext>
            </a:extLst>
          </p:cNvPr>
          <p:cNvCxnSpPr/>
          <p:nvPr/>
        </p:nvCxnSpPr>
        <p:spPr>
          <a:xfrm>
            <a:off x="1836459" y="3859218"/>
            <a:ext cx="0" cy="232429"/>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B0F09A-2F4C-4344-B592-9F501580F8EC}"/>
              </a:ext>
            </a:extLst>
          </p:cNvPr>
          <p:cNvCxnSpPr>
            <a:cxnSpLocks/>
          </p:cNvCxnSpPr>
          <p:nvPr/>
        </p:nvCxnSpPr>
        <p:spPr>
          <a:xfrm>
            <a:off x="10670875" y="3844864"/>
            <a:ext cx="0" cy="244829"/>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A295382-F9B0-40E2-B520-2BB5EB29F770}"/>
              </a:ext>
            </a:extLst>
          </p:cNvPr>
          <p:cNvCxnSpPr>
            <a:cxnSpLocks/>
          </p:cNvCxnSpPr>
          <p:nvPr/>
        </p:nvCxnSpPr>
        <p:spPr>
          <a:xfrm flipH="1">
            <a:off x="6197128" y="3844226"/>
            <a:ext cx="4437594" cy="8112"/>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917E981-A4A1-4F1B-97DC-8F634B5A5C06}"/>
              </a:ext>
            </a:extLst>
          </p:cNvPr>
          <p:cNvCxnSpPr>
            <a:cxnSpLocks/>
          </p:cNvCxnSpPr>
          <p:nvPr/>
        </p:nvCxnSpPr>
        <p:spPr>
          <a:xfrm flipH="1" flipV="1">
            <a:off x="1831598" y="3850927"/>
            <a:ext cx="4404704" cy="638"/>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C68863BB-084A-44A7-821D-4F3968C3E055}"/>
              </a:ext>
            </a:extLst>
          </p:cNvPr>
          <p:cNvSpPr/>
          <p:nvPr/>
        </p:nvSpPr>
        <p:spPr bwMode="auto">
          <a:xfrm>
            <a:off x="9409297" y="5260598"/>
            <a:ext cx="2457101" cy="915502"/>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algn="ctr" defTabSz="932293" fontAlgn="base">
              <a:spcBef>
                <a:spcPct val="0"/>
              </a:spcBef>
              <a:spcAft>
                <a:spcPct val="0"/>
              </a:spcAft>
            </a:pPr>
            <a:r>
              <a:rPr lang="en-US" sz="1100" kern="0" dirty="0">
                <a:solidFill>
                  <a:srgbClr val="0078D7"/>
                </a:solidFill>
                <a:latin typeface="Segoe UI Semibold" panose="020B0702040204020203" pitchFamily="34" charset="0"/>
                <a:cs typeface="Segoe UI Semibold" panose="020B0702040204020203" pitchFamily="34" charset="0"/>
              </a:rPr>
              <a:t>Azure Blob Storage</a:t>
            </a:r>
          </a:p>
          <a:p>
            <a:pPr algn="ctr" defTabSz="932293" fontAlgn="base">
              <a:spcBef>
                <a:spcPct val="0"/>
              </a:spcBef>
              <a:spcAft>
                <a:spcPct val="0"/>
              </a:spcAft>
            </a:pPr>
            <a:r>
              <a:rPr lang="en-US" sz="1100" kern="0" dirty="0">
                <a:solidFill>
                  <a:srgbClr val="0078D7"/>
                </a:solidFill>
                <a:latin typeface="Segoe UI Semibold" panose="020B0702040204020203" pitchFamily="34" charset="0"/>
                <a:cs typeface="Segoe UI Semibold" panose="020B0702040204020203" pitchFamily="34" charset="0"/>
              </a:rPr>
              <a:t>(SQL Server 2016+)</a:t>
            </a:r>
          </a:p>
        </p:txBody>
      </p:sp>
      <p:pic>
        <p:nvPicPr>
          <p:cNvPr id="45" name="Picture 44">
            <a:extLst>
              <a:ext uri="{FF2B5EF4-FFF2-40B4-BE49-F238E27FC236}">
                <a16:creationId xmlns:a16="http://schemas.microsoft.com/office/drawing/2014/main" id="{8A33D291-99FC-45D5-B352-48B2960242FB}"/>
              </a:ext>
            </a:extLst>
          </p:cNvPr>
          <p:cNvPicPr>
            <a:picLocks noChangeAspect="1"/>
          </p:cNvPicPr>
          <p:nvPr/>
        </p:nvPicPr>
        <p:blipFill>
          <a:blip r:embed="rId11"/>
          <a:stretch>
            <a:fillRect/>
          </a:stretch>
        </p:blipFill>
        <p:spPr>
          <a:xfrm>
            <a:off x="10375946" y="5635691"/>
            <a:ext cx="523802" cy="511897"/>
          </a:xfrm>
          <a:prstGeom prst="rect">
            <a:avLst/>
          </a:prstGeom>
        </p:spPr>
      </p:pic>
      <p:sp>
        <p:nvSpPr>
          <p:cNvPr id="72" name="Text Placeholder 7">
            <a:extLst>
              <a:ext uri="{FF2B5EF4-FFF2-40B4-BE49-F238E27FC236}">
                <a16:creationId xmlns:a16="http://schemas.microsoft.com/office/drawing/2014/main" id="{79638A23-9E83-48B6-8ED3-D0B06D685BF2}"/>
              </a:ext>
            </a:extLst>
          </p:cNvPr>
          <p:cNvSpPr txBox="1">
            <a:spLocks/>
          </p:cNvSpPr>
          <p:nvPr/>
        </p:nvSpPr>
        <p:spPr>
          <a:xfrm>
            <a:off x="293030" y="1134692"/>
            <a:ext cx="7167695" cy="2339102"/>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dirty="0">
                <a:solidFill>
                  <a:schemeClr val="accent5"/>
                </a:solidFill>
                <a:latin typeface="+mj-lt"/>
              </a:rPr>
              <a:t>D</a:t>
            </a:r>
            <a:r>
              <a:rPr kumimoji="0" lang="en-US" b="0" i="0" u="none" strike="noStrike" kern="1200" cap="none" spc="0" normalizeH="0" baseline="0" noProof="0" dirty="0">
                <a:ln>
                  <a:noFill/>
                </a:ln>
                <a:solidFill>
                  <a:schemeClr val="accent5"/>
                </a:solidFill>
                <a:effectLst/>
                <a:uLnTx/>
                <a:uFillTx/>
                <a:latin typeface="+mj-lt"/>
              </a:rPr>
              <a:t>istributed compute engine integrated with SQL</a:t>
            </a:r>
            <a:r>
              <a:rPr kumimoji="0" lang="en-US" b="0" i="0" u="none" strike="noStrike" kern="1200" cap="none" spc="0" normalizeH="0" noProof="0" dirty="0">
                <a:ln>
                  <a:noFill/>
                </a:ln>
                <a:solidFill>
                  <a:schemeClr val="accent5"/>
                </a:solidFill>
                <a:effectLst/>
                <a:uLnTx/>
                <a:uFillTx/>
                <a:latin typeface="+mj-lt"/>
              </a:rPr>
              <a:t> Server</a:t>
            </a:r>
            <a:endParaRPr kumimoji="0" lang="en-US" b="0" i="0" u="none" strike="noStrike" kern="1200" cap="none" spc="0" normalizeH="0" baseline="0" noProof="0" dirty="0">
              <a:ln>
                <a:noFill/>
              </a:ln>
              <a:solidFill>
                <a:schemeClr val="accent5"/>
              </a:solidFill>
              <a:effectLst/>
              <a:uLnTx/>
              <a:uFillTx/>
              <a:latin typeface="+mj-lt"/>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dirty="0">
                <a:solidFill>
                  <a:schemeClr val="accent5"/>
                </a:solidFill>
                <a:latin typeface="+mj-lt"/>
              </a:rPr>
              <a:t>Query data where it lives using T-SQL</a:t>
            </a:r>
          </a:p>
          <a:p>
            <a:pPr marL="285750" indent="-285750">
              <a:buFont typeface="Wingdings" panose="05000000000000000000" pitchFamily="2" charset="2"/>
              <a:buChar char="ü"/>
              <a:defRPr/>
            </a:pPr>
            <a:r>
              <a:rPr lang="en-US" dirty="0">
                <a:solidFill>
                  <a:schemeClr val="accent5"/>
                </a:solidFill>
                <a:latin typeface="+mj-lt"/>
              </a:rPr>
              <a:t>Distributed, scalable query performance</a:t>
            </a:r>
            <a:endParaRPr kumimoji="0" lang="en-US" b="0" i="0" u="none" strike="noStrike" kern="1200" cap="none" spc="0" normalizeH="0" baseline="0" noProof="0" dirty="0">
              <a:ln>
                <a:noFill/>
              </a:ln>
              <a:solidFill>
                <a:schemeClr val="accent5"/>
              </a:solidFill>
              <a:effectLst/>
              <a:uLnTx/>
              <a:uFillTx/>
              <a:latin typeface="+mj-lt"/>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dirty="0">
                <a:solidFill>
                  <a:schemeClr val="accent5"/>
                </a:solidFill>
                <a:latin typeface="+mj-lt"/>
              </a:rPr>
              <a:t>Manual/deploy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dirty="0">
                <a:solidFill>
                  <a:schemeClr val="accent5"/>
                </a:solidFill>
                <a:latin typeface="+mj-lt"/>
              </a:rPr>
              <a:t>Auto deploy/optimize with Big Data Clusters</a:t>
            </a:r>
          </a:p>
        </p:txBody>
      </p:sp>
    </p:spTree>
    <p:extLst>
      <p:ext uri="{BB962C8B-B14F-4D97-AF65-F5344CB8AC3E}">
        <p14:creationId xmlns:p14="http://schemas.microsoft.com/office/powerpoint/2010/main" val="1782435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4092" y="300093"/>
            <a:ext cx="11018520" cy="553998"/>
          </a:xfrm>
        </p:spPr>
        <p:txBody>
          <a:bodyPr/>
          <a:lstStyle/>
          <a:p>
            <a:r>
              <a:rPr lang="en-US" dirty="0"/>
              <a:t>SQL Server 2019 Big Data Clusters and Polybase</a:t>
            </a:r>
          </a:p>
        </p:txBody>
      </p:sp>
      <p:graphicFrame>
        <p:nvGraphicFramePr>
          <p:cNvPr id="2" name="Diagram 1">
            <a:extLst>
              <a:ext uri="{FF2B5EF4-FFF2-40B4-BE49-F238E27FC236}">
                <a16:creationId xmlns:a16="http://schemas.microsoft.com/office/drawing/2014/main" id="{A02A7DD6-CCE1-4A98-A2A5-AE2FD960DA41}"/>
              </a:ext>
            </a:extLst>
          </p:cNvPr>
          <p:cNvGraphicFramePr/>
          <p:nvPr>
            <p:extLst>
              <p:ext uri="{D42A27DB-BD31-4B8C-83A1-F6EECF244321}">
                <p14:modId xmlns:p14="http://schemas.microsoft.com/office/powerpoint/2010/main" val="3993770294"/>
              </p:ext>
            </p:extLst>
          </p:nvPr>
        </p:nvGraphicFramePr>
        <p:xfrm>
          <a:off x="742565" y="950928"/>
          <a:ext cx="10576463" cy="5201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230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SQL Server 2019 Big Data Cluster Scenarios</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3909837" y="1021423"/>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000397" y="1021423"/>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431481" y="1079084"/>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187031" y="4692922"/>
            <a:ext cx="3474720" cy="16466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mj-lt"/>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mj-lt"/>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800349" y="2958910"/>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546974" y="1079084"/>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332091" y="4866863"/>
            <a:ext cx="3474720" cy="1154162"/>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mj-lt"/>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mj-lt"/>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748194" y="2384687"/>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775744" y="2303432"/>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585918" y="2303432"/>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484642" y="4185091"/>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247621" y="4185091"/>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010600" y="4185091"/>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773578" y="4185091"/>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775827" y="1880366"/>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069451" y="2151583"/>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069451" y="2661324"/>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679829" y="3975267"/>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917829" y="3975267"/>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441829" y="3975267"/>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203829" y="3975267"/>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518192" y="2151583"/>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82944" y="1079084"/>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312073" y="4743752"/>
            <a:ext cx="3474720" cy="140038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mj-lt"/>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mj-lt"/>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775744" y="2914415"/>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773029" y="3576302"/>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309875" y="3030525"/>
            <a:ext cx="8333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682830" y="3824256"/>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217020" y="3439041"/>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726546" y="3362924"/>
            <a:ext cx="0" cy="459261"/>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954900" y="1880366"/>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5"/>
                  </a:solidFill>
                  <a:effectLst/>
                  <a:uLnTx/>
                  <a:uFillTx/>
                  <a:latin typeface="+mj-lt"/>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5"/>
                  </a:solidFill>
                  <a:effectLst/>
                  <a:uLnTx/>
                  <a:uFillTx/>
                  <a:latin typeface="+mj-lt"/>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459076" y="4138925"/>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8888804" y="3735591"/>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513555" y="2136862"/>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459075" y="3165021"/>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129391" y="3165021"/>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Spark &amp;</a:t>
            </a:r>
            <a:b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b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508520" y="4138925"/>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343712" y="2565042"/>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361870" y="2209505"/>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069451" y="3310474"/>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043810" y="3000473"/>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9945566" y="3956508"/>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798914" y="2209505"/>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235959" y="2209505"/>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676053" y="1826615"/>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113097" y="1826615"/>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
            <a:extLst>
              <a:ext uri="{FF2B5EF4-FFF2-40B4-BE49-F238E27FC236}">
                <a16:creationId xmlns:a16="http://schemas.microsoft.com/office/drawing/2014/main" id="{B2F73100-32B1-B84C-8F3F-25E588A4C755}"/>
              </a:ext>
            </a:extLst>
          </p:cNvPr>
          <p:cNvSpPr txBox="1">
            <a:spLocks/>
          </p:cNvSpPr>
          <p:nvPr/>
        </p:nvSpPr>
        <p:spPr>
          <a:xfrm>
            <a:off x="588263" y="349534"/>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5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2" name="Title 1">
            <a:extLst>
              <a:ext uri="{FF2B5EF4-FFF2-40B4-BE49-F238E27FC236}">
                <a16:creationId xmlns:a16="http://schemas.microsoft.com/office/drawing/2014/main" id="{E991EF66-B536-45D9-B75F-9074A6FF7B41}"/>
              </a:ext>
            </a:extLst>
          </p:cNvPr>
          <p:cNvSpPr>
            <a:spLocks noGrp="1"/>
          </p:cNvSpPr>
          <p:nvPr>
            <p:ph type="title"/>
          </p:nvPr>
        </p:nvSpPr>
        <p:spPr>
          <a:xfrm>
            <a:off x="437440" y="227950"/>
            <a:ext cx="10972800" cy="1143000"/>
          </a:xfrm>
        </p:spPr>
        <p:txBody>
          <a:bodyPr/>
          <a:lstStyle/>
          <a:p>
            <a:r>
              <a:rPr lang="en-US" dirty="0"/>
              <a:t>SQL Server 2019 Big Data Clusters</a:t>
            </a:r>
            <a:br>
              <a:rPr lang="en-US" dirty="0"/>
            </a:br>
            <a:endParaRPr lang="en-US" dirty="0"/>
          </a:p>
        </p:txBody>
      </p:sp>
      <p:sp>
        <p:nvSpPr>
          <p:cNvPr id="6" name="Text Placeholder 5">
            <a:extLst>
              <a:ext uri="{FF2B5EF4-FFF2-40B4-BE49-F238E27FC236}">
                <a16:creationId xmlns:a16="http://schemas.microsoft.com/office/drawing/2014/main" id="{B8A5804D-070F-924A-803F-5FE8734688DB}"/>
              </a:ext>
            </a:extLst>
          </p:cNvPr>
          <p:cNvSpPr>
            <a:spLocks noGrp="1"/>
          </p:cNvSpPr>
          <p:nvPr>
            <p:ph type="body" sz="quarter" idx="10"/>
          </p:nvPr>
        </p:nvSpPr>
        <p:spPr>
          <a:xfrm>
            <a:off x="585185" y="859004"/>
            <a:ext cx="11018520" cy="307777"/>
          </a:xfrm>
        </p:spPr>
        <p:txBody>
          <a:bodyPr/>
          <a:lstStyle/>
          <a:p>
            <a:r>
              <a:rPr lang="en-US" spc="-40" dirty="0">
                <a:solidFill>
                  <a:schemeClr val="accent5"/>
                </a:solidFill>
              </a:rPr>
              <a:t>The combination of SQL Server, Polybase, HDFS, Spark, and Machine Learning in one solution </a:t>
            </a:r>
          </a:p>
        </p:txBody>
      </p:sp>
      <p:sp>
        <p:nvSpPr>
          <p:cNvPr id="199" name="Rectangle 198">
            <a:extLst>
              <a:ext uri="{FF2B5EF4-FFF2-40B4-BE49-F238E27FC236}">
                <a16:creationId xmlns:a16="http://schemas.microsoft.com/office/drawing/2014/main" id="{D05E035B-AC35-4C5C-9616-03E11F4ED45C}"/>
              </a:ext>
            </a:extLst>
          </p:cNvPr>
          <p:cNvSpPr/>
          <p:nvPr/>
        </p:nvSpPr>
        <p:spPr bwMode="auto">
          <a:xfrm>
            <a:off x="831578" y="6094337"/>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205" name="Group 204">
            <a:extLst>
              <a:ext uri="{FF2B5EF4-FFF2-40B4-BE49-F238E27FC236}">
                <a16:creationId xmlns:a16="http://schemas.microsoft.com/office/drawing/2014/main" id="{2E82B782-4FED-417C-950D-D440EC65C4B5}"/>
              </a:ext>
            </a:extLst>
          </p:cNvPr>
          <p:cNvGrpSpPr/>
          <p:nvPr/>
        </p:nvGrpSpPr>
        <p:grpSpPr>
          <a:xfrm>
            <a:off x="605956" y="6110617"/>
            <a:ext cx="229050" cy="229050"/>
            <a:chOff x="3498850" y="1585913"/>
            <a:chExt cx="495300" cy="495300"/>
          </a:xfrm>
        </p:grpSpPr>
        <p:sp>
          <p:nvSpPr>
            <p:cNvPr id="213" name="Rectangle 27">
              <a:extLst>
                <a:ext uri="{FF2B5EF4-FFF2-40B4-BE49-F238E27FC236}">
                  <a16:creationId xmlns:a16="http://schemas.microsoft.com/office/drawing/2014/main" id="{55DB25C8-9C17-4E42-A086-388A08C73BAA}"/>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5" name="Freeform 28">
              <a:extLst>
                <a:ext uri="{FF2B5EF4-FFF2-40B4-BE49-F238E27FC236}">
                  <a16:creationId xmlns:a16="http://schemas.microsoft.com/office/drawing/2014/main" id="{2A9B1332-446B-4D24-AED8-920B670D3D8A}"/>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6" name="Freeform 29">
              <a:extLst>
                <a:ext uri="{FF2B5EF4-FFF2-40B4-BE49-F238E27FC236}">
                  <a16:creationId xmlns:a16="http://schemas.microsoft.com/office/drawing/2014/main" id="{8C9D44E6-E058-43D7-A60B-7340CC711F7A}"/>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C5851339-6519-4514-A80D-4976C69A31FD}"/>
              </a:ext>
            </a:extLst>
          </p:cNvPr>
          <p:cNvGrpSpPr/>
          <p:nvPr/>
        </p:nvGrpSpPr>
        <p:grpSpPr>
          <a:xfrm>
            <a:off x="437440" y="1498814"/>
            <a:ext cx="10437172" cy="4519857"/>
            <a:chOff x="610534" y="1502409"/>
            <a:chExt cx="10437172" cy="4519857"/>
          </a:xfrm>
        </p:grpSpPr>
        <p:sp>
          <p:nvSpPr>
            <p:cNvPr id="96" name="Rectangle 95">
              <a:extLst>
                <a:ext uri="{FF2B5EF4-FFF2-40B4-BE49-F238E27FC236}">
                  <a16:creationId xmlns:a16="http://schemas.microsoft.com/office/drawing/2014/main" id="{A05C4532-5D9D-4EAC-9912-D3E178BD5A23}"/>
                </a:ext>
              </a:extLst>
            </p:cNvPr>
            <p:cNvSpPr/>
            <p:nvPr/>
          </p:nvSpPr>
          <p:spPr>
            <a:xfrm>
              <a:off x="4911536" y="2514098"/>
              <a:ext cx="1635344"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SQL Server master instance</a:t>
              </a:r>
            </a:p>
          </p:txBody>
        </p:sp>
        <p:sp>
          <p:nvSpPr>
            <p:cNvPr id="98" name="Rectangle 97">
              <a:extLst>
                <a:ext uri="{FF2B5EF4-FFF2-40B4-BE49-F238E27FC236}">
                  <a16:creationId xmlns:a16="http://schemas.microsoft.com/office/drawing/2014/main" id="{101CD32D-F54E-4DC8-BDBF-487BFED980BC}"/>
                </a:ext>
              </a:extLst>
            </p:cNvPr>
            <p:cNvSpPr/>
            <p:nvPr/>
          </p:nvSpPr>
          <p:spPr>
            <a:xfrm>
              <a:off x="6277363" y="4526764"/>
              <a:ext cx="224100" cy="276999"/>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Semibold" panose="020B0502040204020203" pitchFamily="34" charset="0"/>
                </a:rPr>
                <a:t>…</a:t>
              </a:r>
            </a:p>
          </p:txBody>
        </p:sp>
        <p:sp>
          <p:nvSpPr>
            <p:cNvPr id="99" name="Rectangle 98">
              <a:extLst>
                <a:ext uri="{FF2B5EF4-FFF2-40B4-BE49-F238E27FC236}">
                  <a16:creationId xmlns:a16="http://schemas.microsoft.com/office/drawing/2014/main" id="{AEA873BA-FE0A-4D18-B485-800624E205B7}"/>
                </a:ext>
              </a:extLst>
            </p:cNvPr>
            <p:cNvSpPr/>
            <p:nvPr/>
          </p:nvSpPr>
          <p:spPr>
            <a:xfrm>
              <a:off x="3603228" y="3953235"/>
              <a:ext cx="4251960" cy="1390547"/>
            </a:xfrm>
            <a:prstGeom prst="rect">
              <a:avLst/>
            </a:prstGeom>
            <a:no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 lakes with storage pool</a:t>
              </a:r>
            </a:p>
          </p:txBody>
        </p:sp>
        <p:sp>
          <p:nvSpPr>
            <p:cNvPr id="101" name="Rectangle 100">
              <a:extLst>
                <a:ext uri="{FF2B5EF4-FFF2-40B4-BE49-F238E27FC236}">
                  <a16:creationId xmlns:a16="http://schemas.microsoft.com/office/drawing/2014/main" id="{5D6FEEDA-D872-48E5-91C4-B1068FDEA12D}"/>
                </a:ext>
              </a:extLst>
            </p:cNvPr>
            <p:cNvSpPr/>
            <p:nvPr/>
          </p:nvSpPr>
          <p:spPr>
            <a:xfrm>
              <a:off x="3603228" y="2899610"/>
              <a:ext cx="4252995" cy="780253"/>
            </a:xfrm>
            <a:prstGeom prst="rect">
              <a:avLst/>
            </a:prstGeom>
            <a:solidFill>
              <a:srgbClr val="F2F2F2"/>
            </a:solid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Scale performance with compute pool</a:t>
              </a:r>
            </a:p>
          </p:txBody>
        </p:sp>
        <p:sp>
          <p:nvSpPr>
            <p:cNvPr id="103" name="Rectangle 102">
              <a:extLst>
                <a:ext uri="{FF2B5EF4-FFF2-40B4-BE49-F238E27FC236}">
                  <a16:creationId xmlns:a16="http://schemas.microsoft.com/office/drawing/2014/main" id="{9F33EFEA-7F89-4BB2-B30C-F9DA9AFFB42C}"/>
                </a:ext>
              </a:extLst>
            </p:cNvPr>
            <p:cNvSpPr/>
            <p:nvPr/>
          </p:nvSpPr>
          <p:spPr>
            <a:xfrm>
              <a:off x="3686808" y="3226210"/>
              <a:ext cx="1280160" cy="369332"/>
            </a:xfrm>
            <a:prstGeom prst="rect">
              <a:avLst/>
            </a:prstGeom>
            <a:solidFill>
              <a:schemeClr val="accent5"/>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rPr>
                <a:t>SQL Compute Node</a:t>
              </a:r>
            </a:p>
          </p:txBody>
        </p:sp>
        <p:sp>
          <p:nvSpPr>
            <p:cNvPr id="104" name="Rectangle 103">
              <a:extLst>
                <a:ext uri="{FF2B5EF4-FFF2-40B4-BE49-F238E27FC236}">
                  <a16:creationId xmlns:a16="http://schemas.microsoft.com/office/drawing/2014/main" id="{2CA3DA4E-11F5-43FD-8C65-35FDCAFA58E6}"/>
                </a:ext>
              </a:extLst>
            </p:cNvPr>
            <p:cNvSpPr/>
            <p:nvPr/>
          </p:nvSpPr>
          <p:spPr>
            <a:xfrm>
              <a:off x="5084202" y="3225391"/>
              <a:ext cx="1280160" cy="369332"/>
            </a:xfrm>
            <a:prstGeom prst="rect">
              <a:avLst/>
            </a:prstGeom>
            <a:solidFill>
              <a:schemeClr val="accent5"/>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rPr>
                <a:t>SQL Compute Node</a:t>
              </a:r>
            </a:p>
          </p:txBody>
        </p:sp>
        <p:sp>
          <p:nvSpPr>
            <p:cNvPr id="105" name="Rectangle 104">
              <a:extLst>
                <a:ext uri="{FF2B5EF4-FFF2-40B4-BE49-F238E27FC236}">
                  <a16:creationId xmlns:a16="http://schemas.microsoft.com/office/drawing/2014/main" id="{1BF4E78B-504F-431D-B0BD-FB1E8FC9CBE3}"/>
                </a:ext>
              </a:extLst>
            </p:cNvPr>
            <p:cNvSpPr/>
            <p:nvPr/>
          </p:nvSpPr>
          <p:spPr>
            <a:xfrm>
              <a:off x="6491858" y="3226210"/>
              <a:ext cx="1280160" cy="369332"/>
            </a:xfrm>
            <a:prstGeom prst="rect">
              <a:avLst/>
            </a:prstGeom>
            <a:solidFill>
              <a:schemeClr val="accent5"/>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rPr>
                <a:t>SQL Compute Node</a:t>
              </a:r>
            </a:p>
          </p:txBody>
        </p:sp>
        <p:sp>
          <p:nvSpPr>
            <p:cNvPr id="111" name="Rectangle 110">
              <a:extLst>
                <a:ext uri="{FF2B5EF4-FFF2-40B4-BE49-F238E27FC236}">
                  <a16:creationId xmlns:a16="http://schemas.microsoft.com/office/drawing/2014/main" id="{4D596032-82C5-4806-8157-EA98E679E0D1}"/>
                </a:ext>
              </a:extLst>
            </p:cNvPr>
            <p:cNvSpPr/>
            <p:nvPr/>
          </p:nvSpPr>
          <p:spPr>
            <a:xfrm>
              <a:off x="3745061" y="4293266"/>
              <a:ext cx="1165058" cy="903206"/>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cxnSp>
          <p:nvCxnSpPr>
            <p:cNvPr id="113" name="Straight Connector 112">
              <a:extLst>
                <a:ext uri="{FF2B5EF4-FFF2-40B4-BE49-F238E27FC236}">
                  <a16:creationId xmlns:a16="http://schemas.microsoft.com/office/drawing/2014/main" id="{5F176124-C74F-4D3A-A1EE-E1E2FAF6723E}"/>
                </a:ext>
              </a:extLst>
            </p:cNvPr>
            <p:cNvCxnSpPr>
              <a:cxnSpLocks/>
            </p:cNvCxnSpPr>
            <p:nvPr/>
          </p:nvCxnSpPr>
          <p:spPr>
            <a:xfrm>
              <a:off x="4075812" y="4737001"/>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a:extLst>
                <a:ext uri="{FF2B5EF4-FFF2-40B4-BE49-F238E27FC236}">
                  <a16:creationId xmlns:a16="http://schemas.microsoft.com/office/drawing/2014/main" id="{58BE1FE0-B3EA-4CB8-AD7E-BA7E1723EEA9}"/>
                </a:ext>
              </a:extLst>
            </p:cNvPr>
            <p:cNvCxnSpPr>
              <a:cxnSpLocks/>
            </p:cNvCxnSpPr>
            <p:nvPr/>
          </p:nvCxnSpPr>
          <p:spPr>
            <a:xfrm>
              <a:off x="4579369" y="4737001"/>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15" name="Rectangle 114">
              <a:extLst>
                <a:ext uri="{FF2B5EF4-FFF2-40B4-BE49-F238E27FC236}">
                  <a16:creationId xmlns:a16="http://schemas.microsoft.com/office/drawing/2014/main" id="{BAD35806-C2A8-45A0-9CF9-AA564DB1271C}"/>
                </a:ext>
              </a:extLst>
            </p:cNvPr>
            <p:cNvSpPr/>
            <p:nvPr/>
          </p:nvSpPr>
          <p:spPr>
            <a:xfrm>
              <a:off x="3875947" y="488214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rPr>
                <a:t>HDFS</a:t>
              </a:r>
            </a:p>
          </p:txBody>
        </p:sp>
        <p:sp>
          <p:nvSpPr>
            <p:cNvPr id="116" name="Rectangle 115">
              <a:extLst>
                <a:ext uri="{FF2B5EF4-FFF2-40B4-BE49-F238E27FC236}">
                  <a16:creationId xmlns:a16="http://schemas.microsoft.com/office/drawing/2014/main" id="{6E4BDEF3-E301-4BE0-835E-5E27B9FDC0B6}"/>
                </a:ext>
              </a:extLst>
            </p:cNvPr>
            <p:cNvSpPr/>
            <p:nvPr/>
          </p:nvSpPr>
          <p:spPr>
            <a:xfrm>
              <a:off x="4379505" y="4419804"/>
              <a:ext cx="399729" cy="365760"/>
            </a:xfrm>
            <a:prstGeom prst="rect">
              <a:avLst/>
            </a:prstGeom>
            <a:solidFill>
              <a:schemeClr val="accent4"/>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rPr>
                <a:t>SQL Server</a:t>
              </a:r>
            </a:p>
          </p:txBody>
        </p:sp>
        <p:sp>
          <p:nvSpPr>
            <p:cNvPr id="117" name="Rectangle 116">
              <a:extLst>
                <a:ext uri="{FF2B5EF4-FFF2-40B4-BE49-F238E27FC236}">
                  <a16:creationId xmlns:a16="http://schemas.microsoft.com/office/drawing/2014/main" id="{E3860A56-DFDC-4034-809A-D42012EDCD9E}"/>
                </a:ext>
              </a:extLst>
            </p:cNvPr>
            <p:cNvSpPr/>
            <p:nvPr/>
          </p:nvSpPr>
          <p:spPr>
            <a:xfrm>
              <a:off x="3875948" y="4419804"/>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endParaRPr>
            </a:p>
          </p:txBody>
        </p:sp>
        <p:sp>
          <p:nvSpPr>
            <p:cNvPr id="119" name="TextBox 118">
              <a:extLst>
                <a:ext uri="{FF2B5EF4-FFF2-40B4-BE49-F238E27FC236}">
                  <a16:creationId xmlns:a16="http://schemas.microsoft.com/office/drawing/2014/main" id="{ACB8EA31-D411-4677-9BCB-3447C3F6EACC}"/>
                </a:ext>
              </a:extLst>
            </p:cNvPr>
            <p:cNvSpPr txBox="1"/>
            <p:nvPr/>
          </p:nvSpPr>
          <p:spPr>
            <a:xfrm>
              <a:off x="6449935" y="1508510"/>
              <a:ext cx="1002190" cy="246221"/>
            </a:xfrm>
            <a:prstGeom prst="rect">
              <a:avLst/>
            </a:prstGeom>
            <a:noFill/>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Analytics</a:t>
              </a:r>
            </a:p>
          </p:txBody>
        </p:sp>
        <p:cxnSp>
          <p:nvCxnSpPr>
            <p:cNvPr id="120" name="Connector: Elbow 351">
              <a:extLst>
                <a:ext uri="{FF2B5EF4-FFF2-40B4-BE49-F238E27FC236}">
                  <a16:creationId xmlns:a16="http://schemas.microsoft.com/office/drawing/2014/main" id="{3A71A569-1E85-45A3-BD0F-25DEFDE237F9}"/>
                </a:ext>
              </a:extLst>
            </p:cNvPr>
            <p:cNvCxnSpPr>
              <a:cxnSpLocks/>
              <a:stCxn id="121" idx="2"/>
              <a:endCxn id="119" idx="2"/>
            </p:cNvCxnSpPr>
            <p:nvPr/>
          </p:nvCxnSpPr>
          <p:spPr>
            <a:xfrm rot="5400000" flipH="1" flipV="1">
              <a:off x="5715169" y="544318"/>
              <a:ext cx="25447" cy="2446273"/>
            </a:xfrm>
            <a:prstGeom prst="bentConnector3">
              <a:avLst>
                <a:gd name="adj1" fmla="val -443840"/>
              </a:avLst>
            </a:prstGeom>
            <a:noFill/>
            <a:ln w="9525" cap="flat" cmpd="sng" algn="ctr">
              <a:solidFill>
                <a:schemeClr val="tx1"/>
              </a:solidFill>
              <a:prstDash val="solid"/>
              <a:headEnd type="none"/>
              <a:tailEnd type="none"/>
            </a:ln>
            <a:effectLst/>
          </p:spPr>
        </p:cxnSp>
        <p:sp>
          <p:nvSpPr>
            <p:cNvPr id="121" name="TextBox 120">
              <a:extLst>
                <a:ext uri="{FF2B5EF4-FFF2-40B4-BE49-F238E27FC236}">
                  <a16:creationId xmlns:a16="http://schemas.microsoft.com/office/drawing/2014/main" id="{879FCE73-FEA5-467E-B4CB-B5551C92DDD3}"/>
                </a:ext>
              </a:extLst>
            </p:cNvPr>
            <p:cNvSpPr txBox="1"/>
            <p:nvPr/>
          </p:nvSpPr>
          <p:spPr>
            <a:xfrm>
              <a:off x="3999584" y="1506257"/>
              <a:ext cx="1010345" cy="273921"/>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Custom apps</a:t>
              </a:r>
            </a:p>
          </p:txBody>
        </p:sp>
        <p:sp>
          <p:nvSpPr>
            <p:cNvPr id="122" name="TextBox 121">
              <a:extLst>
                <a:ext uri="{FF2B5EF4-FFF2-40B4-BE49-F238E27FC236}">
                  <a16:creationId xmlns:a16="http://schemas.microsoft.com/office/drawing/2014/main" id="{08EF049D-EB45-461F-86AA-853E6779309A}"/>
                </a:ext>
              </a:extLst>
            </p:cNvPr>
            <p:cNvSpPr txBox="1"/>
            <p:nvPr/>
          </p:nvSpPr>
          <p:spPr>
            <a:xfrm>
              <a:off x="5530127" y="1502409"/>
              <a:ext cx="393713" cy="273921"/>
            </a:xfrm>
            <a:prstGeom prst="rect">
              <a:avLst/>
            </a:prstGeom>
            <a:noFill/>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BI</a:t>
              </a:r>
            </a:p>
          </p:txBody>
        </p:sp>
        <p:cxnSp>
          <p:nvCxnSpPr>
            <p:cNvPr id="123" name="Straight Arrow Connector 122">
              <a:extLst>
                <a:ext uri="{FF2B5EF4-FFF2-40B4-BE49-F238E27FC236}">
                  <a16:creationId xmlns:a16="http://schemas.microsoft.com/office/drawing/2014/main" id="{DB7D0D5D-4DE6-4653-B36C-D30F769F31E2}"/>
                </a:ext>
              </a:extLst>
            </p:cNvPr>
            <p:cNvCxnSpPr>
              <a:cxnSpLocks/>
              <a:stCxn id="122" idx="2"/>
            </p:cNvCxnSpPr>
            <p:nvPr/>
          </p:nvCxnSpPr>
          <p:spPr>
            <a:xfrm flipH="1">
              <a:off x="5724282" y="1776330"/>
              <a:ext cx="2702" cy="376687"/>
            </a:xfrm>
            <a:prstGeom prst="straightConnector1">
              <a:avLst/>
            </a:prstGeom>
            <a:noFill/>
            <a:ln w="9525" cap="flat" cmpd="sng" algn="ctr">
              <a:solidFill>
                <a:schemeClr val="tx1"/>
              </a:solidFill>
              <a:prstDash val="solid"/>
              <a:headEnd type="none"/>
              <a:tailEnd type="triangle"/>
            </a:ln>
            <a:effectLst/>
          </p:spPr>
        </p:cxnSp>
        <p:grpSp>
          <p:nvGrpSpPr>
            <p:cNvPr id="125" name="Group 124">
              <a:extLst>
                <a:ext uri="{FF2B5EF4-FFF2-40B4-BE49-F238E27FC236}">
                  <a16:creationId xmlns:a16="http://schemas.microsoft.com/office/drawing/2014/main" id="{E705C934-4DF7-4D3C-967F-FEABE53C23BA}"/>
                </a:ext>
              </a:extLst>
            </p:cNvPr>
            <p:cNvGrpSpPr/>
            <p:nvPr/>
          </p:nvGrpSpPr>
          <p:grpSpPr>
            <a:xfrm>
              <a:off x="610534" y="3310855"/>
              <a:ext cx="1852369" cy="942491"/>
              <a:chOff x="7455124" y="5518703"/>
              <a:chExt cx="1852369" cy="942491"/>
            </a:xfrm>
          </p:grpSpPr>
          <p:grpSp>
            <p:nvGrpSpPr>
              <p:cNvPr id="126" name="Group 125">
                <a:extLst>
                  <a:ext uri="{FF2B5EF4-FFF2-40B4-BE49-F238E27FC236}">
                    <a16:creationId xmlns:a16="http://schemas.microsoft.com/office/drawing/2014/main" id="{90D0F9FF-72B6-40D9-A22F-0D8DF7457C3E}"/>
                  </a:ext>
                </a:extLst>
              </p:cNvPr>
              <p:cNvGrpSpPr/>
              <p:nvPr/>
            </p:nvGrpSpPr>
            <p:grpSpPr>
              <a:xfrm>
                <a:off x="7603884" y="5566651"/>
                <a:ext cx="1671839" cy="769403"/>
                <a:chOff x="452416" y="4081130"/>
                <a:chExt cx="1671839" cy="769403"/>
              </a:xfrm>
            </p:grpSpPr>
            <p:sp>
              <p:nvSpPr>
                <p:cNvPr id="128" name="TextBox 127">
                  <a:extLst>
                    <a:ext uri="{FF2B5EF4-FFF2-40B4-BE49-F238E27FC236}">
                      <a16:creationId xmlns:a16="http://schemas.microsoft.com/office/drawing/2014/main" id="{667DFE60-5AC0-4C5F-98C1-49AC1E4ED979}"/>
                    </a:ext>
                  </a:extLst>
                </p:cNvPr>
                <p:cNvSpPr txBox="1"/>
                <p:nvPr/>
              </p:nvSpPr>
              <p:spPr>
                <a:xfrm>
                  <a:off x="452416" y="4081130"/>
                  <a:ext cx="1671839" cy="230832"/>
                </a:xfrm>
                <a:prstGeom prst="rect">
                  <a:avLst/>
                </a:prstGeom>
                <a:noFill/>
                <a:ln>
                  <a:noFill/>
                </a:ln>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a:ea typeface="+mn-ea"/>
                      <a:cs typeface="+mn-cs"/>
                    </a:rPr>
                    <a:t>Any external data source</a:t>
                  </a:r>
                </a:p>
              </p:txBody>
            </p:sp>
            <p:pic>
              <p:nvPicPr>
                <p:cNvPr id="129" name="Picture 128">
                  <a:extLst>
                    <a:ext uri="{FF2B5EF4-FFF2-40B4-BE49-F238E27FC236}">
                      <a16:creationId xmlns:a16="http://schemas.microsoft.com/office/drawing/2014/main" id="{C17FC507-35DC-470E-BA22-08AFB85B6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42" y="4672931"/>
                  <a:ext cx="653815" cy="177602"/>
                </a:xfrm>
                <a:prstGeom prst="rect">
                  <a:avLst/>
                </a:prstGeom>
                <a:ln>
                  <a:noFill/>
                </a:ln>
              </p:spPr>
            </p:pic>
            <p:pic>
              <p:nvPicPr>
                <p:cNvPr id="130" name="Picture 129">
                  <a:extLst>
                    <a:ext uri="{FF2B5EF4-FFF2-40B4-BE49-F238E27FC236}">
                      <a16:creationId xmlns:a16="http://schemas.microsoft.com/office/drawing/2014/main" id="{D60ABE9E-931B-48CD-A0E0-E1B5DA157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930" y="4430187"/>
                  <a:ext cx="488117" cy="112526"/>
                </a:xfrm>
                <a:prstGeom prst="rect">
                  <a:avLst/>
                </a:prstGeom>
                <a:ln>
                  <a:noFill/>
                </a:ln>
              </p:spPr>
            </p:pic>
            <p:pic>
              <p:nvPicPr>
                <p:cNvPr id="131" name="Picture 130">
                  <a:extLst>
                    <a:ext uri="{FF2B5EF4-FFF2-40B4-BE49-F238E27FC236}">
                      <a16:creationId xmlns:a16="http://schemas.microsoft.com/office/drawing/2014/main" id="{B7B02833-81F1-4598-AB58-640A1A4E83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686" y="4725297"/>
                  <a:ext cx="585535" cy="83017"/>
                </a:xfrm>
                <a:prstGeom prst="rect">
                  <a:avLst/>
                </a:prstGeom>
                <a:ln>
                  <a:noFill/>
                </a:ln>
              </p:spPr>
            </p:pic>
            <p:pic>
              <p:nvPicPr>
                <p:cNvPr id="132" name="Picture 131">
                  <a:extLst>
                    <a:ext uri="{FF2B5EF4-FFF2-40B4-BE49-F238E27FC236}">
                      <a16:creationId xmlns:a16="http://schemas.microsoft.com/office/drawing/2014/main" id="{C8FCB13C-F3C4-4219-B79F-522FA9A85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603" y="4311071"/>
                  <a:ext cx="678953" cy="342792"/>
                </a:xfrm>
                <a:prstGeom prst="rect">
                  <a:avLst/>
                </a:prstGeom>
                <a:ln>
                  <a:noFill/>
                </a:ln>
              </p:spPr>
            </p:pic>
          </p:grpSp>
          <p:sp>
            <p:nvSpPr>
              <p:cNvPr id="127" name="Rectangle 126">
                <a:extLst>
                  <a:ext uri="{FF2B5EF4-FFF2-40B4-BE49-F238E27FC236}">
                    <a16:creationId xmlns:a16="http://schemas.microsoft.com/office/drawing/2014/main" id="{D0B6D7D8-7131-4E90-97F6-F151ED14E1A2}"/>
                  </a:ext>
                </a:extLst>
              </p:cNvPr>
              <p:cNvSpPr/>
              <p:nvPr/>
            </p:nvSpPr>
            <p:spPr>
              <a:xfrm>
                <a:off x="7455124" y="5518703"/>
                <a:ext cx="1852369" cy="942491"/>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endParaRPr>
              </a:p>
            </p:txBody>
          </p:sp>
        </p:grpSp>
        <p:sp>
          <p:nvSpPr>
            <p:cNvPr id="138" name="Rectangle 137">
              <a:extLst>
                <a:ext uri="{FF2B5EF4-FFF2-40B4-BE49-F238E27FC236}">
                  <a16:creationId xmlns:a16="http://schemas.microsoft.com/office/drawing/2014/main" id="{4109AA58-AE98-4B75-9E7D-50CF34886E8E}"/>
                </a:ext>
              </a:extLst>
            </p:cNvPr>
            <p:cNvSpPr/>
            <p:nvPr/>
          </p:nvSpPr>
          <p:spPr>
            <a:xfrm>
              <a:off x="5060272" y="4293266"/>
              <a:ext cx="1165058" cy="903206"/>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cxnSp>
          <p:nvCxnSpPr>
            <p:cNvPr id="140" name="Straight Connector 139">
              <a:extLst>
                <a:ext uri="{FF2B5EF4-FFF2-40B4-BE49-F238E27FC236}">
                  <a16:creationId xmlns:a16="http://schemas.microsoft.com/office/drawing/2014/main" id="{95A30783-9161-41A6-8C2B-16C70C605662}"/>
                </a:ext>
              </a:extLst>
            </p:cNvPr>
            <p:cNvCxnSpPr>
              <a:cxnSpLocks/>
            </p:cNvCxnSpPr>
            <p:nvPr/>
          </p:nvCxnSpPr>
          <p:spPr>
            <a:xfrm>
              <a:off x="5391023" y="4737001"/>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Straight Connector 140">
              <a:extLst>
                <a:ext uri="{FF2B5EF4-FFF2-40B4-BE49-F238E27FC236}">
                  <a16:creationId xmlns:a16="http://schemas.microsoft.com/office/drawing/2014/main" id="{159EE428-0E61-44C3-B139-25CC55259F9C}"/>
                </a:ext>
              </a:extLst>
            </p:cNvPr>
            <p:cNvCxnSpPr>
              <a:cxnSpLocks/>
            </p:cNvCxnSpPr>
            <p:nvPr/>
          </p:nvCxnSpPr>
          <p:spPr>
            <a:xfrm>
              <a:off x="5894580" y="4737001"/>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2" name="Rectangle 141">
              <a:extLst>
                <a:ext uri="{FF2B5EF4-FFF2-40B4-BE49-F238E27FC236}">
                  <a16:creationId xmlns:a16="http://schemas.microsoft.com/office/drawing/2014/main" id="{4C6EF3A8-CD84-43C3-9FBA-FF0D3CD677F5}"/>
                </a:ext>
              </a:extLst>
            </p:cNvPr>
            <p:cNvSpPr/>
            <p:nvPr/>
          </p:nvSpPr>
          <p:spPr>
            <a:xfrm>
              <a:off x="5191158" y="488214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rPr>
                <a:t>HDFS</a:t>
              </a:r>
            </a:p>
          </p:txBody>
        </p:sp>
        <p:sp>
          <p:nvSpPr>
            <p:cNvPr id="143" name="Rectangle 142">
              <a:extLst>
                <a:ext uri="{FF2B5EF4-FFF2-40B4-BE49-F238E27FC236}">
                  <a16:creationId xmlns:a16="http://schemas.microsoft.com/office/drawing/2014/main" id="{653749B0-F500-4964-AA5D-67306DD13BBC}"/>
                </a:ext>
              </a:extLst>
            </p:cNvPr>
            <p:cNvSpPr/>
            <p:nvPr/>
          </p:nvSpPr>
          <p:spPr>
            <a:xfrm>
              <a:off x="5694716" y="4419804"/>
              <a:ext cx="399729" cy="365760"/>
            </a:xfrm>
            <a:prstGeom prst="rect">
              <a:avLst/>
            </a:prstGeom>
            <a:solidFill>
              <a:schemeClr val="accent4"/>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44" name="Rectangle 143">
              <a:extLst>
                <a:ext uri="{FF2B5EF4-FFF2-40B4-BE49-F238E27FC236}">
                  <a16:creationId xmlns:a16="http://schemas.microsoft.com/office/drawing/2014/main" id="{B6EBB783-C5E3-42C7-8CB6-CA8EC2E2E9F6}"/>
                </a:ext>
              </a:extLst>
            </p:cNvPr>
            <p:cNvSpPr/>
            <p:nvPr/>
          </p:nvSpPr>
          <p:spPr>
            <a:xfrm>
              <a:off x="5191159" y="4419804"/>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endParaRPr>
            </a:p>
          </p:txBody>
        </p:sp>
        <p:sp>
          <p:nvSpPr>
            <p:cNvPr id="145" name="Rectangle 144">
              <a:extLst>
                <a:ext uri="{FF2B5EF4-FFF2-40B4-BE49-F238E27FC236}">
                  <a16:creationId xmlns:a16="http://schemas.microsoft.com/office/drawing/2014/main" id="{36F065D5-522F-4C0F-8568-16A9E43629D8}"/>
                </a:ext>
              </a:extLst>
            </p:cNvPr>
            <p:cNvSpPr/>
            <p:nvPr/>
          </p:nvSpPr>
          <p:spPr>
            <a:xfrm>
              <a:off x="6548707" y="4293266"/>
              <a:ext cx="1165058" cy="903206"/>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cxnSp>
          <p:nvCxnSpPr>
            <p:cNvPr id="147" name="Straight Connector 146">
              <a:extLst>
                <a:ext uri="{FF2B5EF4-FFF2-40B4-BE49-F238E27FC236}">
                  <a16:creationId xmlns:a16="http://schemas.microsoft.com/office/drawing/2014/main" id="{27CE8B64-928A-4D8E-9080-F470F669D164}"/>
                </a:ext>
              </a:extLst>
            </p:cNvPr>
            <p:cNvCxnSpPr>
              <a:cxnSpLocks/>
            </p:cNvCxnSpPr>
            <p:nvPr/>
          </p:nvCxnSpPr>
          <p:spPr>
            <a:xfrm>
              <a:off x="6879458" y="4737001"/>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Straight Connector 147">
              <a:extLst>
                <a:ext uri="{FF2B5EF4-FFF2-40B4-BE49-F238E27FC236}">
                  <a16:creationId xmlns:a16="http://schemas.microsoft.com/office/drawing/2014/main" id="{A9C03FCD-87B2-4420-B9A4-03206101DA14}"/>
                </a:ext>
              </a:extLst>
            </p:cNvPr>
            <p:cNvCxnSpPr>
              <a:cxnSpLocks/>
            </p:cNvCxnSpPr>
            <p:nvPr/>
          </p:nvCxnSpPr>
          <p:spPr>
            <a:xfrm>
              <a:off x="7383015" y="4737001"/>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9" name="Rectangle 148">
              <a:extLst>
                <a:ext uri="{FF2B5EF4-FFF2-40B4-BE49-F238E27FC236}">
                  <a16:creationId xmlns:a16="http://schemas.microsoft.com/office/drawing/2014/main" id="{D2895D58-98C1-45C7-81DF-48FF76203CDA}"/>
                </a:ext>
              </a:extLst>
            </p:cNvPr>
            <p:cNvSpPr/>
            <p:nvPr/>
          </p:nvSpPr>
          <p:spPr>
            <a:xfrm>
              <a:off x="6679593" y="488214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rPr>
                <a:t>HDFS</a:t>
              </a:r>
            </a:p>
          </p:txBody>
        </p:sp>
        <p:sp>
          <p:nvSpPr>
            <p:cNvPr id="150" name="Rectangle 149">
              <a:extLst>
                <a:ext uri="{FF2B5EF4-FFF2-40B4-BE49-F238E27FC236}">
                  <a16:creationId xmlns:a16="http://schemas.microsoft.com/office/drawing/2014/main" id="{FB79F289-A49D-4F2D-AE51-2FF9E150C4F9}"/>
                </a:ext>
              </a:extLst>
            </p:cNvPr>
            <p:cNvSpPr/>
            <p:nvPr/>
          </p:nvSpPr>
          <p:spPr>
            <a:xfrm>
              <a:off x="7183151" y="4419804"/>
              <a:ext cx="399729" cy="365760"/>
            </a:xfrm>
            <a:prstGeom prst="rect">
              <a:avLst/>
            </a:prstGeom>
            <a:solidFill>
              <a:schemeClr val="accent4"/>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51" name="Rectangle 150">
              <a:extLst>
                <a:ext uri="{FF2B5EF4-FFF2-40B4-BE49-F238E27FC236}">
                  <a16:creationId xmlns:a16="http://schemas.microsoft.com/office/drawing/2014/main" id="{6097C873-B0CC-459C-8249-034D42D4A94C}"/>
                </a:ext>
              </a:extLst>
            </p:cNvPr>
            <p:cNvSpPr/>
            <p:nvPr/>
          </p:nvSpPr>
          <p:spPr>
            <a:xfrm>
              <a:off x="6679594" y="4419804"/>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endParaRPr>
            </a:p>
          </p:txBody>
        </p:sp>
        <p:sp>
          <p:nvSpPr>
            <p:cNvPr id="152" name="Rectangle 151">
              <a:extLst>
                <a:ext uri="{FF2B5EF4-FFF2-40B4-BE49-F238E27FC236}">
                  <a16:creationId xmlns:a16="http://schemas.microsoft.com/office/drawing/2014/main" id="{844B853A-7D60-4AD2-ABDB-10A9F647ECB6}"/>
                </a:ext>
              </a:extLst>
            </p:cNvPr>
            <p:cNvSpPr/>
            <p:nvPr/>
          </p:nvSpPr>
          <p:spPr>
            <a:xfrm>
              <a:off x="6287731" y="3225391"/>
              <a:ext cx="254830" cy="276999"/>
            </a:xfrm>
            <a:prstGeom prst="rect">
              <a:avLst/>
            </a:prstGeom>
            <a:noFill/>
            <a:ln w="12700" cap="flat" cmpd="sng" algn="ctr">
              <a:noFill/>
              <a:prstDash val="solid"/>
            </a:ln>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a:ea typeface="+mn-ea"/>
                  <a:cs typeface="Segoe UI Semibold" panose="020B0502040204020203" pitchFamily="34" charset="0"/>
                </a:rPr>
                <a:t>…</a:t>
              </a:r>
            </a:p>
          </p:txBody>
        </p:sp>
        <p:sp>
          <p:nvSpPr>
            <p:cNvPr id="3" name="Rectangle 2">
              <a:extLst>
                <a:ext uri="{FF2B5EF4-FFF2-40B4-BE49-F238E27FC236}">
                  <a16:creationId xmlns:a16="http://schemas.microsoft.com/office/drawing/2014/main" id="{1079EC2D-7FE3-46FD-B46C-A9B3A8D17A65}"/>
                </a:ext>
              </a:extLst>
            </p:cNvPr>
            <p:cNvSpPr/>
            <p:nvPr/>
          </p:nvSpPr>
          <p:spPr bwMode="auto">
            <a:xfrm>
              <a:off x="3454401" y="2140571"/>
              <a:ext cx="7369526" cy="329116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2" name="Straight Arrow Connector 181">
              <a:extLst>
                <a:ext uri="{FF2B5EF4-FFF2-40B4-BE49-F238E27FC236}">
                  <a16:creationId xmlns:a16="http://schemas.microsoft.com/office/drawing/2014/main" id="{CD7E1036-C15D-4C94-8DFC-513BE1DDF5C1}"/>
                </a:ext>
              </a:extLst>
            </p:cNvPr>
            <p:cNvCxnSpPr>
              <a:cxnSpLocks/>
              <a:stCxn id="127" idx="3"/>
              <a:endCxn id="3" idx="1"/>
            </p:cNvCxnSpPr>
            <p:nvPr/>
          </p:nvCxnSpPr>
          <p:spPr>
            <a:xfrm>
              <a:off x="2462903" y="3782101"/>
              <a:ext cx="991498" cy="405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8122E48F-1DE6-448B-871D-5958420C53B7}"/>
                </a:ext>
              </a:extLst>
            </p:cNvPr>
            <p:cNvSpPr/>
            <p:nvPr/>
          </p:nvSpPr>
          <p:spPr bwMode="auto">
            <a:xfrm>
              <a:off x="8299625" y="2899610"/>
              <a:ext cx="1223365" cy="1360411"/>
            </a:xfrm>
            <a:prstGeom prst="rect">
              <a:avLst/>
            </a:prstGeom>
            <a:noFill/>
            <a:ln w="95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Languages </a:t>
              </a:r>
            </a:p>
          </p:txBody>
        </p:sp>
        <p:pic>
          <p:nvPicPr>
            <p:cNvPr id="185" name="Picture 184">
              <a:extLst>
                <a:ext uri="{FF2B5EF4-FFF2-40B4-BE49-F238E27FC236}">
                  <a16:creationId xmlns:a16="http://schemas.microsoft.com/office/drawing/2014/main" id="{B83C70A0-DE1B-48F8-BC67-509C9259666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062919" y="3399185"/>
              <a:ext cx="290136" cy="336066"/>
            </a:xfrm>
            <a:prstGeom prst="rect">
              <a:avLst/>
            </a:prstGeom>
          </p:spPr>
        </p:pic>
        <p:pic>
          <p:nvPicPr>
            <p:cNvPr id="186" name="Picture 185">
              <a:extLst>
                <a:ext uri="{FF2B5EF4-FFF2-40B4-BE49-F238E27FC236}">
                  <a16:creationId xmlns:a16="http://schemas.microsoft.com/office/drawing/2014/main" id="{B68DE10D-771B-41A1-8B96-3267422AC260}"/>
                </a:ext>
              </a:extLst>
            </p:cNvPr>
            <p:cNvPicPr>
              <a:picLocks noChangeAspect="1"/>
            </p:cNvPicPr>
            <p:nvPr/>
          </p:nvPicPr>
          <p:blipFill rotWithShape="1">
            <a:blip r:embed="rId9">
              <a:extLst>
                <a:ext uri="{BEBA8EAE-BF5A-486C-A8C5-ECC9F3942E4B}">
                  <a14:imgProps xmlns:a14="http://schemas.microsoft.com/office/drawing/2010/main">
                    <a14:imgLayer>
                      <a14:imgEffect>
                        <a14:brightnessContrast bright="-100000" contrast="100000"/>
                      </a14:imgEffect>
                    </a14:imgLayer>
                  </a14:imgProps>
                </a:ext>
                <a:ext uri="{28A0092B-C50C-407E-A947-70E740481C1C}">
                  <a14:useLocalDpi xmlns:a14="http://schemas.microsoft.com/office/drawing/2010/main" val="0"/>
                </a:ext>
              </a:extLst>
            </a:blip>
            <a:srcRect t="29128" b="29128"/>
            <a:stretch/>
          </p:blipFill>
          <p:spPr>
            <a:xfrm>
              <a:off x="8398484" y="3189849"/>
              <a:ext cx="435537" cy="181810"/>
            </a:xfrm>
            <a:prstGeom prst="rect">
              <a:avLst/>
            </a:prstGeom>
          </p:spPr>
        </p:pic>
        <p:pic>
          <p:nvPicPr>
            <p:cNvPr id="187" name="Picture 186">
              <a:extLst>
                <a:ext uri="{FF2B5EF4-FFF2-40B4-BE49-F238E27FC236}">
                  <a16:creationId xmlns:a16="http://schemas.microsoft.com/office/drawing/2014/main" id="{36798092-A06C-472A-8C82-01B2033BB1F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100278" y="3746747"/>
              <a:ext cx="241403" cy="441364"/>
            </a:xfrm>
            <a:prstGeom prst="rect">
              <a:avLst/>
            </a:prstGeom>
          </p:spPr>
        </p:pic>
        <p:sp>
          <p:nvSpPr>
            <p:cNvPr id="188" name="Freeform: Shape 187">
              <a:extLst>
                <a:ext uri="{FF2B5EF4-FFF2-40B4-BE49-F238E27FC236}">
                  <a16:creationId xmlns:a16="http://schemas.microsoft.com/office/drawing/2014/main" id="{1B4756C5-9871-46C7-B0D2-D5621BEF25F6}"/>
                </a:ext>
              </a:extLst>
            </p:cNvPr>
            <p:cNvSpPr/>
            <p:nvPr/>
          </p:nvSpPr>
          <p:spPr bwMode="auto">
            <a:xfrm>
              <a:off x="8405397" y="3438777"/>
              <a:ext cx="406293" cy="119892"/>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89" name="Group 188">
              <a:extLst>
                <a:ext uri="{FF2B5EF4-FFF2-40B4-BE49-F238E27FC236}">
                  <a16:creationId xmlns:a16="http://schemas.microsoft.com/office/drawing/2014/main" id="{962C94B3-8CBD-45FC-A4A0-E0BBA8DE4BB9}"/>
                </a:ext>
              </a:extLst>
            </p:cNvPr>
            <p:cNvGrpSpPr/>
            <p:nvPr/>
          </p:nvGrpSpPr>
          <p:grpSpPr>
            <a:xfrm>
              <a:off x="8383289" y="3931197"/>
              <a:ext cx="492631" cy="182783"/>
              <a:chOff x="10668005" y="3091536"/>
              <a:chExt cx="648152" cy="240487"/>
            </a:xfrm>
          </p:grpSpPr>
          <p:pic>
            <p:nvPicPr>
              <p:cNvPr id="195" name="Picture 194">
                <a:extLst>
                  <a:ext uri="{FF2B5EF4-FFF2-40B4-BE49-F238E27FC236}">
                    <a16:creationId xmlns:a16="http://schemas.microsoft.com/office/drawing/2014/main" id="{C1D82BBD-4E4B-4B3F-8BC7-9842E4BA7DE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668005" y="3091536"/>
                <a:ext cx="459777" cy="240487"/>
              </a:xfrm>
              <a:prstGeom prst="rect">
                <a:avLst/>
              </a:prstGeom>
            </p:spPr>
          </p:pic>
          <p:sp>
            <p:nvSpPr>
              <p:cNvPr id="196" name="Freeform: Shape 195">
                <a:extLst>
                  <a:ext uri="{FF2B5EF4-FFF2-40B4-BE49-F238E27FC236}">
                    <a16:creationId xmlns:a16="http://schemas.microsoft.com/office/drawing/2014/main" id="{80080178-CAB5-4053-B148-051B4AC6D463}"/>
                  </a:ext>
                </a:extLst>
              </p:cNvPr>
              <p:cNvSpPr/>
              <p:nvPr/>
            </p:nvSpPr>
            <p:spPr bwMode="auto">
              <a:xfrm>
                <a:off x="11134102" y="3229538"/>
                <a:ext cx="182055" cy="86145"/>
              </a:xfrm>
              <a:custGeom>
                <a:avLst/>
                <a:gdLst>
                  <a:gd name="connsiteX0" fmla="*/ 106398 w 1497809"/>
                  <a:gd name="connsiteY0" fmla="*/ 9191 h 530850"/>
                  <a:gd name="connsiteX1" fmla="*/ 84209 w 1497809"/>
                  <a:gd name="connsiteY1" fmla="*/ 19046 h 530850"/>
                  <a:gd name="connsiteX2" fmla="*/ 75684 w 1497809"/>
                  <a:gd name="connsiteY2" fmla="*/ 44923 h 530850"/>
                  <a:gd name="connsiteX3" fmla="*/ 83967 w 1497809"/>
                  <a:gd name="connsiteY3" fmla="*/ 70740 h 530850"/>
                  <a:gd name="connsiteX4" fmla="*/ 105672 w 1497809"/>
                  <a:gd name="connsiteY4" fmla="*/ 80475 h 530850"/>
                  <a:gd name="connsiteX5" fmla="*/ 128164 w 1497809"/>
                  <a:gd name="connsiteY5" fmla="*/ 71163 h 530850"/>
                  <a:gd name="connsiteX6" fmla="*/ 136387 w 1497809"/>
                  <a:gd name="connsiteY6" fmla="*/ 45105 h 530850"/>
                  <a:gd name="connsiteX7" fmla="*/ 128406 w 1497809"/>
                  <a:gd name="connsiteY7" fmla="*/ 18562 h 530850"/>
                  <a:gd name="connsiteX8" fmla="*/ 106398 w 1497809"/>
                  <a:gd name="connsiteY8" fmla="*/ 9191 h 530850"/>
                  <a:gd name="connsiteX9" fmla="*/ 165976 w 1497809"/>
                  <a:gd name="connsiteY9" fmla="*/ 1451 h 530850"/>
                  <a:gd name="connsiteX10" fmla="*/ 176133 w 1497809"/>
                  <a:gd name="connsiteY10" fmla="*/ 1451 h 530850"/>
                  <a:gd name="connsiteX11" fmla="*/ 176133 w 1497809"/>
                  <a:gd name="connsiteY11" fmla="*/ 78963 h 530850"/>
                  <a:gd name="connsiteX12" fmla="*/ 210959 w 1497809"/>
                  <a:gd name="connsiteY12" fmla="*/ 78963 h 530850"/>
                  <a:gd name="connsiteX13" fmla="*/ 210959 w 1497809"/>
                  <a:gd name="connsiteY13" fmla="*/ 88153 h 530850"/>
                  <a:gd name="connsiteX14" fmla="*/ 165976 w 1497809"/>
                  <a:gd name="connsiteY14" fmla="*/ 88153 h 530850"/>
                  <a:gd name="connsiteX15" fmla="*/ 165976 w 1497809"/>
                  <a:gd name="connsiteY15" fmla="*/ 1451 h 530850"/>
                  <a:gd name="connsiteX16" fmla="*/ 107124 w 1497809"/>
                  <a:gd name="connsiteY16" fmla="*/ 0 h 530850"/>
                  <a:gd name="connsiteX17" fmla="*/ 136024 w 1497809"/>
                  <a:gd name="connsiteY17" fmla="*/ 12093 h 530850"/>
                  <a:gd name="connsiteX18" fmla="*/ 147028 w 1497809"/>
                  <a:gd name="connsiteY18" fmla="*/ 43714 h 530850"/>
                  <a:gd name="connsiteX19" fmla="*/ 135782 w 1497809"/>
                  <a:gd name="connsiteY19" fmla="*/ 77270 h 530850"/>
                  <a:gd name="connsiteX20" fmla="*/ 130099 w 1497809"/>
                  <a:gd name="connsiteY20" fmla="*/ 82349 h 530850"/>
                  <a:gd name="connsiteX21" fmla="*/ 154465 w 1497809"/>
                  <a:gd name="connsiteY21" fmla="*/ 99822 h 530850"/>
                  <a:gd name="connsiteX22" fmla="*/ 136024 w 1497809"/>
                  <a:gd name="connsiteY22" fmla="*/ 99822 h 530850"/>
                  <a:gd name="connsiteX23" fmla="*/ 119700 w 1497809"/>
                  <a:gd name="connsiteY23" fmla="*/ 87609 h 530850"/>
                  <a:gd name="connsiteX24" fmla="*/ 105672 w 1497809"/>
                  <a:gd name="connsiteY24" fmla="*/ 89604 h 530850"/>
                  <a:gd name="connsiteX25" fmla="*/ 76107 w 1497809"/>
                  <a:gd name="connsiteY25" fmla="*/ 77451 h 530850"/>
                  <a:gd name="connsiteX26" fmla="*/ 65042 w 1497809"/>
                  <a:gd name="connsiteY26" fmla="*/ 45830 h 530850"/>
                  <a:gd name="connsiteX27" fmla="*/ 76349 w 1497809"/>
                  <a:gd name="connsiteY27" fmla="*/ 12455 h 530850"/>
                  <a:gd name="connsiteX28" fmla="*/ 107124 w 1497809"/>
                  <a:gd name="connsiteY28" fmla="*/ 0 h 530850"/>
                  <a:gd name="connsiteX29" fmla="*/ 30231 w 1497809"/>
                  <a:gd name="connsiteY29" fmla="*/ 0 h 530850"/>
                  <a:gd name="connsiteX30" fmla="*/ 48913 w 1497809"/>
                  <a:gd name="connsiteY30" fmla="*/ 3084 h 530850"/>
                  <a:gd name="connsiteX31" fmla="*/ 48913 w 1497809"/>
                  <a:gd name="connsiteY31" fmla="*/ 14511 h 530850"/>
                  <a:gd name="connsiteX32" fmla="*/ 29203 w 1497809"/>
                  <a:gd name="connsiteY32" fmla="*/ 9191 h 530850"/>
                  <a:gd name="connsiteX33" fmla="*/ 22552 w 1497809"/>
                  <a:gd name="connsiteY33" fmla="*/ 9886 h 530850"/>
                  <a:gd name="connsiteX34" fmla="*/ 16627 w 1497809"/>
                  <a:gd name="connsiteY34" fmla="*/ 12153 h 530850"/>
                  <a:gd name="connsiteX35" fmla="*/ 12394 w 1497809"/>
                  <a:gd name="connsiteY35" fmla="*/ 16204 h 530850"/>
                  <a:gd name="connsiteX36" fmla="*/ 10762 w 1497809"/>
                  <a:gd name="connsiteY36" fmla="*/ 22250 h 530850"/>
                  <a:gd name="connsiteX37" fmla="*/ 12001 w 1497809"/>
                  <a:gd name="connsiteY37" fmla="*/ 27994 h 530850"/>
                  <a:gd name="connsiteX38" fmla="*/ 15659 w 1497809"/>
                  <a:gd name="connsiteY38" fmla="*/ 32408 h 530850"/>
                  <a:gd name="connsiteX39" fmla="*/ 21554 w 1497809"/>
                  <a:gd name="connsiteY39" fmla="*/ 36277 h 530850"/>
                  <a:gd name="connsiteX40" fmla="*/ 29565 w 1497809"/>
                  <a:gd name="connsiteY40" fmla="*/ 40389 h 530850"/>
                  <a:gd name="connsiteX41" fmla="*/ 38393 w 1497809"/>
                  <a:gd name="connsiteY41" fmla="*/ 45226 h 530850"/>
                  <a:gd name="connsiteX42" fmla="*/ 45709 w 1497809"/>
                  <a:gd name="connsiteY42" fmla="*/ 50848 h 530850"/>
                  <a:gd name="connsiteX43" fmla="*/ 50697 w 1497809"/>
                  <a:gd name="connsiteY43" fmla="*/ 57681 h 530850"/>
                  <a:gd name="connsiteX44" fmla="*/ 52541 w 1497809"/>
                  <a:gd name="connsiteY44" fmla="*/ 66266 h 530850"/>
                  <a:gd name="connsiteX45" fmla="*/ 50032 w 1497809"/>
                  <a:gd name="connsiteY45" fmla="*/ 77119 h 530850"/>
                  <a:gd name="connsiteX46" fmla="*/ 43260 w 1497809"/>
                  <a:gd name="connsiteY46" fmla="*/ 84344 h 530850"/>
                  <a:gd name="connsiteX47" fmla="*/ 33435 w 1497809"/>
                  <a:gd name="connsiteY47" fmla="*/ 88365 h 530850"/>
                  <a:gd name="connsiteX48" fmla="*/ 21705 w 1497809"/>
                  <a:gd name="connsiteY48" fmla="*/ 89604 h 530850"/>
                  <a:gd name="connsiteX49" fmla="*/ 16627 w 1497809"/>
                  <a:gd name="connsiteY49" fmla="*/ 89272 h 530850"/>
                  <a:gd name="connsiteX50" fmla="*/ 10460 w 1497809"/>
                  <a:gd name="connsiteY50" fmla="*/ 88304 h 530850"/>
                  <a:gd name="connsiteX51" fmla="*/ 4504 w 1497809"/>
                  <a:gd name="connsiteY51" fmla="*/ 86732 h 530850"/>
                  <a:gd name="connsiteX52" fmla="*/ 0 w 1497809"/>
                  <a:gd name="connsiteY52" fmla="*/ 84646 h 530850"/>
                  <a:gd name="connsiteX53" fmla="*/ 0 w 1497809"/>
                  <a:gd name="connsiteY53" fmla="*/ 72675 h 530850"/>
                  <a:gd name="connsiteX54" fmla="*/ 4927 w 1497809"/>
                  <a:gd name="connsiteY54" fmla="*/ 75940 h 530850"/>
                  <a:gd name="connsiteX55" fmla="*/ 10974 w 1497809"/>
                  <a:gd name="connsiteY55" fmla="*/ 78389 h 530850"/>
                  <a:gd name="connsiteX56" fmla="*/ 17352 w 1497809"/>
                  <a:gd name="connsiteY56" fmla="*/ 79930 h 530850"/>
                  <a:gd name="connsiteX57" fmla="*/ 23277 w 1497809"/>
                  <a:gd name="connsiteY57" fmla="*/ 80475 h 530850"/>
                  <a:gd name="connsiteX58" fmla="*/ 37274 w 1497809"/>
                  <a:gd name="connsiteY58" fmla="*/ 76998 h 530850"/>
                  <a:gd name="connsiteX59" fmla="*/ 41900 w 1497809"/>
                  <a:gd name="connsiteY59" fmla="*/ 66992 h 530850"/>
                  <a:gd name="connsiteX60" fmla="*/ 40358 w 1497809"/>
                  <a:gd name="connsiteY60" fmla="*/ 60885 h 530850"/>
                  <a:gd name="connsiteX61" fmla="*/ 36095 w 1497809"/>
                  <a:gd name="connsiteY61" fmla="*/ 56139 h 530850"/>
                  <a:gd name="connsiteX62" fmla="*/ 29656 w 1497809"/>
                  <a:gd name="connsiteY62" fmla="*/ 52027 h 530850"/>
                  <a:gd name="connsiteX63" fmla="*/ 21645 w 1497809"/>
                  <a:gd name="connsiteY63" fmla="*/ 47886 h 530850"/>
                  <a:gd name="connsiteX64" fmla="*/ 13180 w 1497809"/>
                  <a:gd name="connsiteY64" fmla="*/ 43230 h 530850"/>
                  <a:gd name="connsiteX65" fmla="*/ 6348 w 1497809"/>
                  <a:gd name="connsiteY65" fmla="*/ 38031 h 530850"/>
                  <a:gd name="connsiteX66" fmla="*/ 1783 w 1497809"/>
                  <a:gd name="connsiteY66" fmla="*/ 31591 h 530850"/>
                  <a:gd name="connsiteX67" fmla="*/ 121 w 1497809"/>
                  <a:gd name="connsiteY67" fmla="*/ 23157 h 530850"/>
                  <a:gd name="connsiteX68" fmla="*/ 2721 w 1497809"/>
                  <a:gd name="connsiteY68" fmla="*/ 12848 h 530850"/>
                  <a:gd name="connsiteX69" fmla="*/ 9553 w 1497809"/>
                  <a:gd name="connsiteY69" fmla="*/ 5623 h 530850"/>
                  <a:gd name="connsiteX70" fmla="*/ 19196 w 1497809"/>
                  <a:gd name="connsiteY70" fmla="*/ 1391 h 530850"/>
                  <a:gd name="connsiteX71" fmla="*/ 30231 w 1497809"/>
                  <a:gd name="connsiteY71" fmla="*/ 0 h 530850"/>
                  <a:gd name="connsiteX72" fmla="*/ 437105 w 1497809"/>
                  <a:gd name="connsiteY72" fmla="*/ 530850 h 530850"/>
                  <a:gd name="connsiteX73" fmla="*/ 1497809 w 1497809"/>
                  <a:gd name="connsiteY73" fmla="*/ 530850 h 530850"/>
                  <a:gd name="connsiteX74" fmla="*/ 437105 w 1497809"/>
                  <a:gd name="connsiteY74" fmla="*/ 530850 h 530850"/>
                  <a:gd name="connsiteX0" fmla="*/ 106398 w 210959"/>
                  <a:gd name="connsiteY0" fmla="*/ 9191 h 99822"/>
                  <a:gd name="connsiteX1" fmla="*/ 84209 w 210959"/>
                  <a:gd name="connsiteY1" fmla="*/ 19046 h 99822"/>
                  <a:gd name="connsiteX2" fmla="*/ 75684 w 210959"/>
                  <a:gd name="connsiteY2" fmla="*/ 44923 h 99822"/>
                  <a:gd name="connsiteX3" fmla="*/ 83967 w 210959"/>
                  <a:gd name="connsiteY3" fmla="*/ 70740 h 99822"/>
                  <a:gd name="connsiteX4" fmla="*/ 105672 w 210959"/>
                  <a:gd name="connsiteY4" fmla="*/ 80475 h 99822"/>
                  <a:gd name="connsiteX5" fmla="*/ 128164 w 210959"/>
                  <a:gd name="connsiteY5" fmla="*/ 71163 h 99822"/>
                  <a:gd name="connsiteX6" fmla="*/ 136387 w 210959"/>
                  <a:gd name="connsiteY6" fmla="*/ 45105 h 99822"/>
                  <a:gd name="connsiteX7" fmla="*/ 128406 w 210959"/>
                  <a:gd name="connsiteY7" fmla="*/ 18562 h 99822"/>
                  <a:gd name="connsiteX8" fmla="*/ 106398 w 210959"/>
                  <a:gd name="connsiteY8" fmla="*/ 9191 h 99822"/>
                  <a:gd name="connsiteX9" fmla="*/ 165976 w 210959"/>
                  <a:gd name="connsiteY9" fmla="*/ 1451 h 99822"/>
                  <a:gd name="connsiteX10" fmla="*/ 176133 w 210959"/>
                  <a:gd name="connsiteY10" fmla="*/ 1451 h 99822"/>
                  <a:gd name="connsiteX11" fmla="*/ 176133 w 210959"/>
                  <a:gd name="connsiteY11" fmla="*/ 78963 h 99822"/>
                  <a:gd name="connsiteX12" fmla="*/ 210959 w 210959"/>
                  <a:gd name="connsiteY12" fmla="*/ 78963 h 99822"/>
                  <a:gd name="connsiteX13" fmla="*/ 210959 w 210959"/>
                  <a:gd name="connsiteY13" fmla="*/ 88153 h 99822"/>
                  <a:gd name="connsiteX14" fmla="*/ 165976 w 210959"/>
                  <a:gd name="connsiteY14" fmla="*/ 88153 h 99822"/>
                  <a:gd name="connsiteX15" fmla="*/ 165976 w 210959"/>
                  <a:gd name="connsiteY15" fmla="*/ 1451 h 99822"/>
                  <a:gd name="connsiteX16" fmla="*/ 107124 w 210959"/>
                  <a:gd name="connsiteY16" fmla="*/ 0 h 99822"/>
                  <a:gd name="connsiteX17" fmla="*/ 136024 w 210959"/>
                  <a:gd name="connsiteY17" fmla="*/ 12093 h 99822"/>
                  <a:gd name="connsiteX18" fmla="*/ 147028 w 210959"/>
                  <a:gd name="connsiteY18" fmla="*/ 43714 h 99822"/>
                  <a:gd name="connsiteX19" fmla="*/ 135782 w 210959"/>
                  <a:gd name="connsiteY19" fmla="*/ 77270 h 99822"/>
                  <a:gd name="connsiteX20" fmla="*/ 130099 w 210959"/>
                  <a:gd name="connsiteY20" fmla="*/ 82349 h 99822"/>
                  <a:gd name="connsiteX21" fmla="*/ 154465 w 210959"/>
                  <a:gd name="connsiteY21" fmla="*/ 99822 h 99822"/>
                  <a:gd name="connsiteX22" fmla="*/ 136024 w 210959"/>
                  <a:gd name="connsiteY22" fmla="*/ 99822 h 99822"/>
                  <a:gd name="connsiteX23" fmla="*/ 119700 w 210959"/>
                  <a:gd name="connsiteY23" fmla="*/ 87609 h 99822"/>
                  <a:gd name="connsiteX24" fmla="*/ 105672 w 210959"/>
                  <a:gd name="connsiteY24" fmla="*/ 89604 h 99822"/>
                  <a:gd name="connsiteX25" fmla="*/ 76107 w 210959"/>
                  <a:gd name="connsiteY25" fmla="*/ 77451 h 99822"/>
                  <a:gd name="connsiteX26" fmla="*/ 65042 w 210959"/>
                  <a:gd name="connsiteY26" fmla="*/ 45830 h 99822"/>
                  <a:gd name="connsiteX27" fmla="*/ 76349 w 210959"/>
                  <a:gd name="connsiteY27" fmla="*/ 12455 h 99822"/>
                  <a:gd name="connsiteX28" fmla="*/ 107124 w 210959"/>
                  <a:gd name="connsiteY28" fmla="*/ 0 h 99822"/>
                  <a:gd name="connsiteX29" fmla="*/ 30231 w 210959"/>
                  <a:gd name="connsiteY29" fmla="*/ 0 h 99822"/>
                  <a:gd name="connsiteX30" fmla="*/ 48913 w 210959"/>
                  <a:gd name="connsiteY30" fmla="*/ 3084 h 99822"/>
                  <a:gd name="connsiteX31" fmla="*/ 48913 w 210959"/>
                  <a:gd name="connsiteY31" fmla="*/ 14511 h 99822"/>
                  <a:gd name="connsiteX32" fmla="*/ 29203 w 210959"/>
                  <a:gd name="connsiteY32" fmla="*/ 9191 h 99822"/>
                  <a:gd name="connsiteX33" fmla="*/ 22552 w 210959"/>
                  <a:gd name="connsiteY33" fmla="*/ 9886 h 99822"/>
                  <a:gd name="connsiteX34" fmla="*/ 16627 w 210959"/>
                  <a:gd name="connsiteY34" fmla="*/ 12153 h 99822"/>
                  <a:gd name="connsiteX35" fmla="*/ 12394 w 210959"/>
                  <a:gd name="connsiteY35" fmla="*/ 16204 h 99822"/>
                  <a:gd name="connsiteX36" fmla="*/ 10762 w 210959"/>
                  <a:gd name="connsiteY36" fmla="*/ 22250 h 99822"/>
                  <a:gd name="connsiteX37" fmla="*/ 12001 w 210959"/>
                  <a:gd name="connsiteY37" fmla="*/ 27994 h 99822"/>
                  <a:gd name="connsiteX38" fmla="*/ 15659 w 210959"/>
                  <a:gd name="connsiteY38" fmla="*/ 32408 h 99822"/>
                  <a:gd name="connsiteX39" fmla="*/ 21554 w 210959"/>
                  <a:gd name="connsiteY39" fmla="*/ 36277 h 99822"/>
                  <a:gd name="connsiteX40" fmla="*/ 29565 w 210959"/>
                  <a:gd name="connsiteY40" fmla="*/ 40389 h 99822"/>
                  <a:gd name="connsiteX41" fmla="*/ 38393 w 210959"/>
                  <a:gd name="connsiteY41" fmla="*/ 45226 h 99822"/>
                  <a:gd name="connsiteX42" fmla="*/ 45709 w 210959"/>
                  <a:gd name="connsiteY42" fmla="*/ 50848 h 99822"/>
                  <a:gd name="connsiteX43" fmla="*/ 50697 w 210959"/>
                  <a:gd name="connsiteY43" fmla="*/ 57681 h 99822"/>
                  <a:gd name="connsiteX44" fmla="*/ 52541 w 210959"/>
                  <a:gd name="connsiteY44" fmla="*/ 66266 h 99822"/>
                  <a:gd name="connsiteX45" fmla="*/ 50032 w 210959"/>
                  <a:gd name="connsiteY45" fmla="*/ 77119 h 99822"/>
                  <a:gd name="connsiteX46" fmla="*/ 43260 w 210959"/>
                  <a:gd name="connsiteY46" fmla="*/ 84344 h 99822"/>
                  <a:gd name="connsiteX47" fmla="*/ 33435 w 210959"/>
                  <a:gd name="connsiteY47" fmla="*/ 88365 h 99822"/>
                  <a:gd name="connsiteX48" fmla="*/ 21705 w 210959"/>
                  <a:gd name="connsiteY48" fmla="*/ 89604 h 99822"/>
                  <a:gd name="connsiteX49" fmla="*/ 16627 w 210959"/>
                  <a:gd name="connsiteY49" fmla="*/ 89272 h 99822"/>
                  <a:gd name="connsiteX50" fmla="*/ 10460 w 210959"/>
                  <a:gd name="connsiteY50" fmla="*/ 88304 h 99822"/>
                  <a:gd name="connsiteX51" fmla="*/ 4504 w 210959"/>
                  <a:gd name="connsiteY51" fmla="*/ 86732 h 99822"/>
                  <a:gd name="connsiteX52" fmla="*/ 0 w 210959"/>
                  <a:gd name="connsiteY52" fmla="*/ 84646 h 99822"/>
                  <a:gd name="connsiteX53" fmla="*/ 0 w 210959"/>
                  <a:gd name="connsiteY53" fmla="*/ 72675 h 99822"/>
                  <a:gd name="connsiteX54" fmla="*/ 4927 w 210959"/>
                  <a:gd name="connsiteY54" fmla="*/ 75940 h 99822"/>
                  <a:gd name="connsiteX55" fmla="*/ 10974 w 210959"/>
                  <a:gd name="connsiteY55" fmla="*/ 78389 h 99822"/>
                  <a:gd name="connsiteX56" fmla="*/ 17352 w 210959"/>
                  <a:gd name="connsiteY56" fmla="*/ 79930 h 99822"/>
                  <a:gd name="connsiteX57" fmla="*/ 23277 w 210959"/>
                  <a:gd name="connsiteY57" fmla="*/ 80475 h 99822"/>
                  <a:gd name="connsiteX58" fmla="*/ 37274 w 210959"/>
                  <a:gd name="connsiteY58" fmla="*/ 76998 h 99822"/>
                  <a:gd name="connsiteX59" fmla="*/ 41900 w 210959"/>
                  <a:gd name="connsiteY59" fmla="*/ 66992 h 99822"/>
                  <a:gd name="connsiteX60" fmla="*/ 40358 w 210959"/>
                  <a:gd name="connsiteY60" fmla="*/ 60885 h 99822"/>
                  <a:gd name="connsiteX61" fmla="*/ 36095 w 210959"/>
                  <a:gd name="connsiteY61" fmla="*/ 56139 h 99822"/>
                  <a:gd name="connsiteX62" fmla="*/ 29656 w 210959"/>
                  <a:gd name="connsiteY62" fmla="*/ 52027 h 99822"/>
                  <a:gd name="connsiteX63" fmla="*/ 21645 w 210959"/>
                  <a:gd name="connsiteY63" fmla="*/ 47886 h 99822"/>
                  <a:gd name="connsiteX64" fmla="*/ 13180 w 210959"/>
                  <a:gd name="connsiteY64" fmla="*/ 43230 h 99822"/>
                  <a:gd name="connsiteX65" fmla="*/ 6348 w 210959"/>
                  <a:gd name="connsiteY65" fmla="*/ 38031 h 99822"/>
                  <a:gd name="connsiteX66" fmla="*/ 1783 w 210959"/>
                  <a:gd name="connsiteY66" fmla="*/ 31591 h 99822"/>
                  <a:gd name="connsiteX67" fmla="*/ 121 w 210959"/>
                  <a:gd name="connsiteY67" fmla="*/ 23157 h 99822"/>
                  <a:gd name="connsiteX68" fmla="*/ 2721 w 210959"/>
                  <a:gd name="connsiteY68" fmla="*/ 12848 h 99822"/>
                  <a:gd name="connsiteX69" fmla="*/ 9553 w 210959"/>
                  <a:gd name="connsiteY69" fmla="*/ 5623 h 99822"/>
                  <a:gd name="connsiteX70" fmla="*/ 19196 w 210959"/>
                  <a:gd name="connsiteY70" fmla="*/ 1391 h 99822"/>
                  <a:gd name="connsiteX71" fmla="*/ 30231 w 210959"/>
                  <a:gd name="connsiteY71" fmla="*/ 0 h 9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10959" h="99822">
                    <a:moveTo>
                      <a:pt x="106398" y="9191"/>
                    </a:moveTo>
                    <a:cubicBezTo>
                      <a:pt x="97288" y="9191"/>
                      <a:pt x="89892" y="12476"/>
                      <a:pt x="84209" y="19046"/>
                    </a:cubicBezTo>
                    <a:cubicBezTo>
                      <a:pt x="78525" y="25616"/>
                      <a:pt x="75684" y="34242"/>
                      <a:pt x="75684" y="44923"/>
                    </a:cubicBezTo>
                    <a:cubicBezTo>
                      <a:pt x="75684" y="55564"/>
                      <a:pt x="78445" y="64170"/>
                      <a:pt x="83967" y="70740"/>
                    </a:cubicBezTo>
                    <a:cubicBezTo>
                      <a:pt x="89529" y="77230"/>
                      <a:pt x="96764" y="80475"/>
                      <a:pt x="105672" y="80475"/>
                    </a:cubicBezTo>
                    <a:cubicBezTo>
                      <a:pt x="115185" y="80475"/>
                      <a:pt x="122682" y="77371"/>
                      <a:pt x="128164" y="71163"/>
                    </a:cubicBezTo>
                    <a:cubicBezTo>
                      <a:pt x="133646" y="64956"/>
                      <a:pt x="136387" y="56270"/>
                      <a:pt x="136387" y="45105"/>
                    </a:cubicBezTo>
                    <a:cubicBezTo>
                      <a:pt x="136387" y="33617"/>
                      <a:pt x="133727" y="24769"/>
                      <a:pt x="128406" y="18562"/>
                    </a:cubicBezTo>
                    <a:cubicBezTo>
                      <a:pt x="123085" y="12314"/>
                      <a:pt x="115749" y="9191"/>
                      <a:pt x="106398" y="9191"/>
                    </a:cubicBezTo>
                    <a:close/>
                    <a:moveTo>
                      <a:pt x="165976" y="1451"/>
                    </a:moveTo>
                    <a:lnTo>
                      <a:pt x="176133" y="1451"/>
                    </a:lnTo>
                    <a:lnTo>
                      <a:pt x="176133" y="78963"/>
                    </a:lnTo>
                    <a:lnTo>
                      <a:pt x="210959" y="78963"/>
                    </a:lnTo>
                    <a:lnTo>
                      <a:pt x="210959" y="88153"/>
                    </a:lnTo>
                    <a:lnTo>
                      <a:pt x="165976" y="88153"/>
                    </a:lnTo>
                    <a:lnTo>
                      <a:pt x="165976" y="1451"/>
                    </a:lnTo>
                    <a:close/>
                    <a:moveTo>
                      <a:pt x="107124" y="0"/>
                    </a:moveTo>
                    <a:cubicBezTo>
                      <a:pt x="119055" y="0"/>
                      <a:pt x="128688" y="4031"/>
                      <a:pt x="136024" y="12093"/>
                    </a:cubicBezTo>
                    <a:cubicBezTo>
                      <a:pt x="143360" y="20154"/>
                      <a:pt x="147028" y="30695"/>
                      <a:pt x="147028" y="43714"/>
                    </a:cubicBezTo>
                    <a:cubicBezTo>
                      <a:pt x="147028" y="57862"/>
                      <a:pt x="143279" y="69047"/>
                      <a:pt x="135782" y="77270"/>
                    </a:cubicBezTo>
                    <a:cubicBezTo>
                      <a:pt x="134009" y="79245"/>
                      <a:pt x="132114" y="80938"/>
                      <a:pt x="130099" y="82349"/>
                    </a:cubicBezTo>
                    <a:lnTo>
                      <a:pt x="154465" y="99822"/>
                    </a:lnTo>
                    <a:lnTo>
                      <a:pt x="136024" y="99822"/>
                    </a:lnTo>
                    <a:lnTo>
                      <a:pt x="119700" y="87609"/>
                    </a:lnTo>
                    <a:cubicBezTo>
                      <a:pt x="115427" y="88939"/>
                      <a:pt x="110751" y="89604"/>
                      <a:pt x="105672" y="89604"/>
                    </a:cubicBezTo>
                    <a:cubicBezTo>
                      <a:pt x="93419" y="89604"/>
                      <a:pt x="83564" y="85553"/>
                      <a:pt x="76107" y="77451"/>
                    </a:cubicBezTo>
                    <a:cubicBezTo>
                      <a:pt x="68731" y="69350"/>
                      <a:pt x="65042" y="58809"/>
                      <a:pt x="65042" y="45830"/>
                    </a:cubicBezTo>
                    <a:cubicBezTo>
                      <a:pt x="65042" y="31843"/>
                      <a:pt x="68811" y="20718"/>
                      <a:pt x="76349" y="12455"/>
                    </a:cubicBezTo>
                    <a:cubicBezTo>
                      <a:pt x="83926" y="4152"/>
                      <a:pt x="94185" y="0"/>
                      <a:pt x="107124" y="0"/>
                    </a:cubicBezTo>
                    <a:close/>
                    <a:moveTo>
                      <a:pt x="30231" y="0"/>
                    </a:moveTo>
                    <a:cubicBezTo>
                      <a:pt x="38776" y="0"/>
                      <a:pt x="45003" y="1028"/>
                      <a:pt x="48913" y="3084"/>
                    </a:cubicBezTo>
                    <a:lnTo>
                      <a:pt x="48913" y="14511"/>
                    </a:lnTo>
                    <a:cubicBezTo>
                      <a:pt x="43794" y="10964"/>
                      <a:pt x="37224" y="9191"/>
                      <a:pt x="29203" y="9191"/>
                    </a:cubicBezTo>
                    <a:cubicBezTo>
                      <a:pt x="26986" y="9191"/>
                      <a:pt x="24769" y="9422"/>
                      <a:pt x="22552" y="9886"/>
                    </a:cubicBezTo>
                    <a:cubicBezTo>
                      <a:pt x="20335" y="10349"/>
                      <a:pt x="18360" y="11105"/>
                      <a:pt x="16627" y="12153"/>
                    </a:cubicBezTo>
                    <a:cubicBezTo>
                      <a:pt x="14894" y="13201"/>
                      <a:pt x="13483" y="14551"/>
                      <a:pt x="12394" y="16204"/>
                    </a:cubicBezTo>
                    <a:cubicBezTo>
                      <a:pt x="11306" y="17857"/>
                      <a:pt x="10762" y="19872"/>
                      <a:pt x="10762" y="22250"/>
                    </a:cubicBezTo>
                    <a:cubicBezTo>
                      <a:pt x="10762" y="24467"/>
                      <a:pt x="11175" y="26382"/>
                      <a:pt x="12001" y="27994"/>
                    </a:cubicBezTo>
                    <a:cubicBezTo>
                      <a:pt x="12828" y="29606"/>
                      <a:pt x="14047" y="31078"/>
                      <a:pt x="15659" y="32408"/>
                    </a:cubicBezTo>
                    <a:cubicBezTo>
                      <a:pt x="17272" y="33738"/>
                      <a:pt x="19237" y="35028"/>
                      <a:pt x="21554" y="36277"/>
                    </a:cubicBezTo>
                    <a:cubicBezTo>
                      <a:pt x="23872" y="37527"/>
                      <a:pt x="26542" y="38897"/>
                      <a:pt x="29565" y="40389"/>
                    </a:cubicBezTo>
                    <a:cubicBezTo>
                      <a:pt x="32669" y="41920"/>
                      <a:pt x="35612" y="43533"/>
                      <a:pt x="38393" y="45226"/>
                    </a:cubicBezTo>
                    <a:cubicBezTo>
                      <a:pt x="41174" y="46918"/>
                      <a:pt x="43613" y="48793"/>
                      <a:pt x="45709" y="50848"/>
                    </a:cubicBezTo>
                    <a:cubicBezTo>
                      <a:pt x="47805" y="52904"/>
                      <a:pt x="49467" y="55181"/>
                      <a:pt x="50697" y="57681"/>
                    </a:cubicBezTo>
                    <a:cubicBezTo>
                      <a:pt x="51926" y="60180"/>
                      <a:pt x="52541" y="63041"/>
                      <a:pt x="52541" y="66266"/>
                    </a:cubicBezTo>
                    <a:cubicBezTo>
                      <a:pt x="52541" y="70539"/>
                      <a:pt x="51704" y="74156"/>
                      <a:pt x="50032" y="77119"/>
                    </a:cubicBezTo>
                    <a:cubicBezTo>
                      <a:pt x="48359" y="80082"/>
                      <a:pt x="46102" y="82490"/>
                      <a:pt x="43260" y="84344"/>
                    </a:cubicBezTo>
                    <a:cubicBezTo>
                      <a:pt x="40418" y="86198"/>
                      <a:pt x="37143" y="87538"/>
                      <a:pt x="33435" y="88365"/>
                    </a:cubicBezTo>
                    <a:cubicBezTo>
                      <a:pt x="29727" y="89191"/>
                      <a:pt x="25817" y="89604"/>
                      <a:pt x="21705" y="89604"/>
                    </a:cubicBezTo>
                    <a:cubicBezTo>
                      <a:pt x="20335" y="89604"/>
                      <a:pt x="18642" y="89493"/>
                      <a:pt x="16627" y="89272"/>
                    </a:cubicBezTo>
                    <a:cubicBezTo>
                      <a:pt x="14611" y="89050"/>
                      <a:pt x="12556" y="88728"/>
                      <a:pt x="10460" y="88304"/>
                    </a:cubicBezTo>
                    <a:cubicBezTo>
                      <a:pt x="8364" y="87881"/>
                      <a:pt x="6379" y="87357"/>
                      <a:pt x="4504" y="86732"/>
                    </a:cubicBezTo>
                    <a:cubicBezTo>
                      <a:pt x="2630" y="86108"/>
                      <a:pt x="1128" y="85412"/>
                      <a:pt x="0" y="84646"/>
                    </a:cubicBezTo>
                    <a:lnTo>
                      <a:pt x="0" y="72675"/>
                    </a:lnTo>
                    <a:cubicBezTo>
                      <a:pt x="1370" y="73884"/>
                      <a:pt x="3013" y="74973"/>
                      <a:pt x="4927" y="75940"/>
                    </a:cubicBezTo>
                    <a:cubicBezTo>
                      <a:pt x="6842" y="76907"/>
                      <a:pt x="8857" y="77724"/>
                      <a:pt x="10974" y="78389"/>
                    </a:cubicBezTo>
                    <a:cubicBezTo>
                      <a:pt x="13090" y="79054"/>
                      <a:pt x="15216" y="79568"/>
                      <a:pt x="17352" y="79930"/>
                    </a:cubicBezTo>
                    <a:cubicBezTo>
                      <a:pt x="19489" y="80293"/>
                      <a:pt x="21464" y="80475"/>
                      <a:pt x="23277" y="80475"/>
                    </a:cubicBezTo>
                    <a:cubicBezTo>
                      <a:pt x="29525" y="80475"/>
                      <a:pt x="34191" y="79316"/>
                      <a:pt x="37274" y="76998"/>
                    </a:cubicBezTo>
                    <a:cubicBezTo>
                      <a:pt x="40358" y="74680"/>
                      <a:pt x="41900" y="71345"/>
                      <a:pt x="41900" y="66992"/>
                    </a:cubicBezTo>
                    <a:cubicBezTo>
                      <a:pt x="41900" y="64654"/>
                      <a:pt x="41386" y="62618"/>
                      <a:pt x="40358" y="60885"/>
                    </a:cubicBezTo>
                    <a:cubicBezTo>
                      <a:pt x="39330" y="59152"/>
                      <a:pt x="37909" y="57570"/>
                      <a:pt x="36095" y="56139"/>
                    </a:cubicBezTo>
                    <a:cubicBezTo>
                      <a:pt x="34281" y="54708"/>
                      <a:pt x="32135" y="53337"/>
                      <a:pt x="29656" y="52027"/>
                    </a:cubicBezTo>
                    <a:cubicBezTo>
                      <a:pt x="27177" y="50717"/>
                      <a:pt x="24507" y="49337"/>
                      <a:pt x="21645" y="47886"/>
                    </a:cubicBezTo>
                    <a:cubicBezTo>
                      <a:pt x="18622" y="46354"/>
                      <a:pt x="15800" y="44802"/>
                      <a:pt x="13180" y="43230"/>
                    </a:cubicBezTo>
                    <a:cubicBezTo>
                      <a:pt x="10560" y="41658"/>
                      <a:pt x="8283" y="39925"/>
                      <a:pt x="6348" y="38031"/>
                    </a:cubicBezTo>
                    <a:cubicBezTo>
                      <a:pt x="4414" y="36136"/>
                      <a:pt x="2892" y="33990"/>
                      <a:pt x="1783" y="31591"/>
                    </a:cubicBezTo>
                    <a:cubicBezTo>
                      <a:pt x="675" y="29193"/>
                      <a:pt x="121" y="26382"/>
                      <a:pt x="121" y="23157"/>
                    </a:cubicBezTo>
                    <a:cubicBezTo>
                      <a:pt x="121" y="19207"/>
                      <a:pt x="987" y="15771"/>
                      <a:pt x="2721" y="12848"/>
                    </a:cubicBezTo>
                    <a:cubicBezTo>
                      <a:pt x="4454" y="9926"/>
                      <a:pt x="6731" y="7518"/>
                      <a:pt x="9553" y="5623"/>
                    </a:cubicBezTo>
                    <a:cubicBezTo>
                      <a:pt x="12374" y="3729"/>
                      <a:pt x="15589" y="2318"/>
                      <a:pt x="19196" y="1391"/>
                    </a:cubicBezTo>
                    <a:cubicBezTo>
                      <a:pt x="22804" y="464"/>
                      <a:pt x="26482" y="0"/>
                      <a:pt x="30231"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E6E6E6">
                      <a:lumMod val="10000"/>
                    </a:srgbClr>
                  </a:solidFill>
                  <a:effectLst/>
                  <a:uLnTx/>
                  <a:uFillTx/>
                  <a:latin typeface="Segoe UI"/>
                  <a:ea typeface="+mn-ea"/>
                  <a:cs typeface="+mn-cs"/>
                </a:endParaRPr>
              </a:p>
            </p:txBody>
          </p:sp>
        </p:grpSp>
        <p:grpSp>
          <p:nvGrpSpPr>
            <p:cNvPr id="190" name="Group 4">
              <a:extLst>
                <a:ext uri="{FF2B5EF4-FFF2-40B4-BE49-F238E27FC236}">
                  <a16:creationId xmlns:a16="http://schemas.microsoft.com/office/drawing/2014/main" id="{13F41FA2-23E0-4CCD-9C9F-FACA54D6E88F}"/>
                </a:ext>
              </a:extLst>
            </p:cNvPr>
            <p:cNvGrpSpPr>
              <a:grpSpLocks noChangeAspect="1"/>
            </p:cNvGrpSpPr>
            <p:nvPr/>
          </p:nvGrpSpPr>
          <p:grpSpPr bwMode="auto">
            <a:xfrm>
              <a:off x="8456724" y="3635878"/>
              <a:ext cx="270438" cy="198745"/>
              <a:chOff x="4414" y="3673"/>
              <a:chExt cx="298" cy="219"/>
            </a:xfrm>
            <a:solidFill>
              <a:schemeClr val="tx1"/>
            </a:solidFill>
          </p:grpSpPr>
          <p:sp>
            <p:nvSpPr>
              <p:cNvPr id="192" name="Freeform 5">
                <a:extLst>
                  <a:ext uri="{FF2B5EF4-FFF2-40B4-BE49-F238E27FC236}">
                    <a16:creationId xmlns:a16="http://schemas.microsoft.com/office/drawing/2014/main" id="{55E78CD4-6443-417B-9D95-4272B179F4B2}"/>
                  </a:ext>
                </a:extLst>
              </p:cNvPr>
              <p:cNvSpPr>
                <a:spLocks/>
              </p:cNvSpPr>
              <p:nvPr/>
            </p:nvSpPr>
            <p:spPr bwMode="auto">
              <a:xfrm>
                <a:off x="4414" y="3673"/>
                <a:ext cx="298" cy="189"/>
              </a:xfrm>
              <a:custGeom>
                <a:avLst/>
                <a:gdLst>
                  <a:gd name="T0" fmla="*/ 1200 w 2400"/>
                  <a:gd name="T1" fmla="*/ 0 h 1527"/>
                  <a:gd name="T2" fmla="*/ 0 w 2400"/>
                  <a:gd name="T3" fmla="*/ 775 h 1527"/>
                  <a:gd name="T4" fmla="*/ 911 w 2400"/>
                  <a:gd name="T5" fmla="*/ 1527 h 1527"/>
                  <a:gd name="T6" fmla="*/ 911 w 2400"/>
                  <a:gd name="T7" fmla="*/ 1329 h 1527"/>
                  <a:gd name="T8" fmla="*/ 472 w 2400"/>
                  <a:gd name="T9" fmla="*/ 860 h 1527"/>
                  <a:gd name="T10" fmla="*/ 1411 w 2400"/>
                  <a:gd name="T11" fmla="*/ 306 h 1527"/>
                  <a:gd name="T12" fmla="*/ 2350 w 2400"/>
                  <a:gd name="T13" fmla="*/ 860 h 1527"/>
                  <a:gd name="T14" fmla="*/ 2087 w 2400"/>
                  <a:gd name="T15" fmla="*/ 1244 h 1527"/>
                  <a:gd name="T16" fmla="*/ 2098 w 2400"/>
                  <a:gd name="T17" fmla="*/ 1265 h 1527"/>
                  <a:gd name="T18" fmla="*/ 2106 w 2400"/>
                  <a:gd name="T19" fmla="*/ 1283 h 1527"/>
                  <a:gd name="T20" fmla="*/ 2400 w 2400"/>
                  <a:gd name="T21" fmla="*/ 775 h 1527"/>
                  <a:gd name="T22" fmla="*/ 1200 w 2400"/>
                  <a:gd name="T23" fmla="*/ 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0" h="1527">
                    <a:moveTo>
                      <a:pt x="1200" y="0"/>
                    </a:moveTo>
                    <a:cubicBezTo>
                      <a:pt x="537" y="0"/>
                      <a:pt x="0" y="347"/>
                      <a:pt x="0" y="775"/>
                    </a:cubicBezTo>
                    <a:cubicBezTo>
                      <a:pt x="0" y="1139"/>
                      <a:pt x="388" y="1444"/>
                      <a:pt x="911" y="1527"/>
                    </a:cubicBezTo>
                    <a:cubicBezTo>
                      <a:pt x="911" y="1329"/>
                      <a:pt x="911" y="1329"/>
                      <a:pt x="911" y="1329"/>
                    </a:cubicBezTo>
                    <a:cubicBezTo>
                      <a:pt x="647" y="1231"/>
                      <a:pt x="472" y="1058"/>
                      <a:pt x="472" y="860"/>
                    </a:cubicBezTo>
                    <a:cubicBezTo>
                      <a:pt x="472" y="554"/>
                      <a:pt x="892" y="306"/>
                      <a:pt x="1411" y="306"/>
                    </a:cubicBezTo>
                    <a:cubicBezTo>
                      <a:pt x="1930" y="306"/>
                      <a:pt x="2350" y="554"/>
                      <a:pt x="2350" y="860"/>
                    </a:cubicBezTo>
                    <a:cubicBezTo>
                      <a:pt x="2350" y="1009"/>
                      <a:pt x="2250" y="1145"/>
                      <a:pt x="2087" y="1244"/>
                    </a:cubicBezTo>
                    <a:cubicBezTo>
                      <a:pt x="2093" y="1254"/>
                      <a:pt x="2096" y="1262"/>
                      <a:pt x="2098" y="1265"/>
                    </a:cubicBezTo>
                    <a:cubicBezTo>
                      <a:pt x="2101" y="1271"/>
                      <a:pt x="2104" y="1277"/>
                      <a:pt x="2106" y="1283"/>
                    </a:cubicBezTo>
                    <a:cubicBezTo>
                      <a:pt x="2289" y="1147"/>
                      <a:pt x="2400" y="969"/>
                      <a:pt x="2400" y="775"/>
                    </a:cubicBezTo>
                    <a:cubicBezTo>
                      <a:pt x="2400" y="347"/>
                      <a:pt x="1863" y="0"/>
                      <a:pt x="12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6">
                <a:extLst>
                  <a:ext uri="{FF2B5EF4-FFF2-40B4-BE49-F238E27FC236}">
                    <a16:creationId xmlns:a16="http://schemas.microsoft.com/office/drawing/2014/main" id="{549F7C58-56D6-43F2-AC8C-EABA8B79327A}"/>
                  </a:ext>
                </a:extLst>
              </p:cNvPr>
              <p:cNvSpPr>
                <a:spLocks/>
              </p:cNvSpPr>
              <p:nvPr/>
            </p:nvSpPr>
            <p:spPr bwMode="auto">
              <a:xfrm>
                <a:off x="4584" y="3845"/>
                <a:ext cx="41" cy="19"/>
              </a:xfrm>
              <a:custGeom>
                <a:avLst/>
                <a:gdLst>
                  <a:gd name="T0" fmla="*/ 303 w 329"/>
                  <a:gd name="T1" fmla="*/ 0 h 150"/>
                  <a:gd name="T2" fmla="*/ 45 w 329"/>
                  <a:gd name="T3" fmla="*/ 21 h 150"/>
                  <a:gd name="T4" fmla="*/ 0 w 329"/>
                  <a:gd name="T5" fmla="*/ 20 h 150"/>
                  <a:gd name="T6" fmla="*/ 0 w 329"/>
                  <a:gd name="T7" fmla="*/ 150 h 150"/>
                  <a:gd name="T8" fmla="*/ 329 w 329"/>
                  <a:gd name="T9" fmla="*/ 88 h 150"/>
                  <a:gd name="T10" fmla="*/ 323 w 329"/>
                  <a:gd name="T11" fmla="*/ 33 h 150"/>
                  <a:gd name="T12" fmla="*/ 303 w 329"/>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29" h="150">
                    <a:moveTo>
                      <a:pt x="303" y="0"/>
                    </a:moveTo>
                    <a:cubicBezTo>
                      <a:pt x="221" y="14"/>
                      <a:pt x="135" y="21"/>
                      <a:pt x="45" y="21"/>
                    </a:cubicBezTo>
                    <a:cubicBezTo>
                      <a:pt x="30" y="21"/>
                      <a:pt x="15" y="21"/>
                      <a:pt x="0" y="20"/>
                    </a:cubicBezTo>
                    <a:cubicBezTo>
                      <a:pt x="0" y="150"/>
                      <a:pt x="0" y="150"/>
                      <a:pt x="0" y="150"/>
                    </a:cubicBezTo>
                    <a:cubicBezTo>
                      <a:pt x="116" y="139"/>
                      <a:pt x="226" y="118"/>
                      <a:pt x="329" y="88"/>
                    </a:cubicBezTo>
                    <a:cubicBezTo>
                      <a:pt x="327" y="64"/>
                      <a:pt x="325" y="42"/>
                      <a:pt x="323" y="33"/>
                    </a:cubicBezTo>
                    <a:cubicBezTo>
                      <a:pt x="317" y="22"/>
                      <a:pt x="310" y="11"/>
                      <a:pt x="3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7">
                <a:extLst>
                  <a:ext uri="{FF2B5EF4-FFF2-40B4-BE49-F238E27FC236}">
                    <a16:creationId xmlns:a16="http://schemas.microsoft.com/office/drawing/2014/main" id="{6444E419-4413-488E-857D-5CE448A4B82B}"/>
                  </a:ext>
                </a:extLst>
              </p:cNvPr>
              <p:cNvSpPr>
                <a:spLocks noEditPoints="1"/>
              </p:cNvSpPr>
              <p:nvPr/>
            </p:nvSpPr>
            <p:spPr bwMode="auto">
              <a:xfrm>
                <a:off x="4534" y="3729"/>
                <a:ext cx="146" cy="163"/>
              </a:xfrm>
              <a:custGeom>
                <a:avLst/>
                <a:gdLst>
                  <a:gd name="T0" fmla="*/ 1087 w 1176"/>
                  <a:gd name="T1" fmla="*/ 853 h 1320"/>
                  <a:gd name="T2" fmla="*/ 1085 w 1176"/>
                  <a:gd name="T3" fmla="*/ 848 h 1320"/>
                  <a:gd name="T4" fmla="*/ 1082 w 1176"/>
                  <a:gd name="T5" fmla="*/ 842 h 1320"/>
                  <a:gd name="T6" fmla="*/ 1082 w 1176"/>
                  <a:gd name="T7" fmla="*/ 842 h 1320"/>
                  <a:gd name="T8" fmla="*/ 925 w 1176"/>
                  <a:gd name="T9" fmla="*/ 705 h 1320"/>
                  <a:gd name="T10" fmla="*/ 777 w 1176"/>
                  <a:gd name="T11" fmla="*/ 0 h 1320"/>
                  <a:gd name="T12" fmla="*/ 0 w 1176"/>
                  <a:gd name="T13" fmla="*/ 898 h 1320"/>
                  <a:gd name="T14" fmla="*/ 0 w 1176"/>
                  <a:gd name="T15" fmla="*/ 1320 h 1320"/>
                  <a:gd name="T16" fmla="*/ 343 w 1176"/>
                  <a:gd name="T17" fmla="*/ 1097 h 1320"/>
                  <a:gd name="T18" fmla="*/ 343 w 1176"/>
                  <a:gd name="T19" fmla="*/ 835 h 1320"/>
                  <a:gd name="T20" fmla="*/ 706 w 1176"/>
                  <a:gd name="T21" fmla="*/ 860 h 1320"/>
                  <a:gd name="T22" fmla="*/ 771 w 1176"/>
                  <a:gd name="T23" fmla="*/ 950 h 1320"/>
                  <a:gd name="T24" fmla="*/ 774 w 1176"/>
                  <a:gd name="T25" fmla="*/ 955 h 1320"/>
                  <a:gd name="T26" fmla="*/ 775 w 1176"/>
                  <a:gd name="T27" fmla="*/ 957 h 1320"/>
                  <a:gd name="T28" fmla="*/ 775 w 1176"/>
                  <a:gd name="T29" fmla="*/ 959 h 1320"/>
                  <a:gd name="T30" fmla="*/ 776 w 1176"/>
                  <a:gd name="T31" fmla="*/ 962 h 1320"/>
                  <a:gd name="T32" fmla="*/ 777 w 1176"/>
                  <a:gd name="T33" fmla="*/ 964 h 1320"/>
                  <a:gd name="T34" fmla="*/ 777 w 1176"/>
                  <a:gd name="T35" fmla="*/ 967 h 1320"/>
                  <a:gd name="T36" fmla="*/ 778 w 1176"/>
                  <a:gd name="T37" fmla="*/ 971 h 1320"/>
                  <a:gd name="T38" fmla="*/ 778 w 1176"/>
                  <a:gd name="T39" fmla="*/ 974 h 1320"/>
                  <a:gd name="T40" fmla="*/ 779 w 1176"/>
                  <a:gd name="T41" fmla="*/ 978 h 1320"/>
                  <a:gd name="T42" fmla="*/ 779 w 1176"/>
                  <a:gd name="T43" fmla="*/ 983 h 1320"/>
                  <a:gd name="T44" fmla="*/ 780 w 1176"/>
                  <a:gd name="T45" fmla="*/ 987 h 1320"/>
                  <a:gd name="T46" fmla="*/ 780 w 1176"/>
                  <a:gd name="T47" fmla="*/ 992 h 1320"/>
                  <a:gd name="T48" fmla="*/ 781 w 1176"/>
                  <a:gd name="T49" fmla="*/ 997 h 1320"/>
                  <a:gd name="T50" fmla="*/ 781 w 1176"/>
                  <a:gd name="T51" fmla="*/ 1003 h 1320"/>
                  <a:gd name="T52" fmla="*/ 783 w 1176"/>
                  <a:gd name="T53" fmla="*/ 1014 h 1320"/>
                  <a:gd name="T54" fmla="*/ 1176 w 1176"/>
                  <a:gd name="T55" fmla="*/ 1320 h 1320"/>
                  <a:gd name="T56" fmla="*/ 1089 w 1176"/>
                  <a:gd name="T57" fmla="*/ 859 h 1320"/>
                  <a:gd name="T58" fmla="*/ 344 w 1176"/>
                  <a:gd name="T59" fmla="*/ 567 h 1320"/>
                  <a:gd name="T60" fmla="*/ 647 w 1176"/>
                  <a:gd name="T61" fmla="*/ 286 h 1320"/>
                  <a:gd name="T62" fmla="*/ 647 w 1176"/>
                  <a:gd name="T63" fmla="*/ 567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6" h="1320">
                    <a:moveTo>
                      <a:pt x="1089" y="859"/>
                    </a:moveTo>
                    <a:cubicBezTo>
                      <a:pt x="1088" y="857"/>
                      <a:pt x="1088" y="855"/>
                      <a:pt x="1087" y="853"/>
                    </a:cubicBezTo>
                    <a:cubicBezTo>
                      <a:pt x="1087" y="853"/>
                      <a:pt x="1087" y="853"/>
                      <a:pt x="1087" y="853"/>
                    </a:cubicBezTo>
                    <a:cubicBezTo>
                      <a:pt x="1086" y="851"/>
                      <a:pt x="1086" y="849"/>
                      <a:pt x="1085" y="848"/>
                    </a:cubicBezTo>
                    <a:cubicBezTo>
                      <a:pt x="1085" y="847"/>
                      <a:pt x="1084" y="847"/>
                      <a:pt x="1084" y="846"/>
                    </a:cubicBezTo>
                    <a:cubicBezTo>
                      <a:pt x="1084" y="845"/>
                      <a:pt x="1083" y="843"/>
                      <a:pt x="1082" y="842"/>
                    </a:cubicBezTo>
                    <a:cubicBezTo>
                      <a:pt x="1082" y="842"/>
                      <a:pt x="1082" y="842"/>
                      <a:pt x="1082" y="842"/>
                    </a:cubicBezTo>
                    <a:cubicBezTo>
                      <a:pt x="1082" y="842"/>
                      <a:pt x="1082" y="842"/>
                      <a:pt x="1082" y="842"/>
                    </a:cubicBezTo>
                    <a:cubicBezTo>
                      <a:pt x="1079" y="837"/>
                      <a:pt x="1051" y="780"/>
                      <a:pt x="1021" y="752"/>
                    </a:cubicBezTo>
                    <a:cubicBezTo>
                      <a:pt x="989" y="723"/>
                      <a:pt x="925" y="705"/>
                      <a:pt x="925" y="705"/>
                    </a:cubicBezTo>
                    <a:cubicBezTo>
                      <a:pt x="925" y="705"/>
                      <a:pt x="1131" y="702"/>
                      <a:pt x="1131" y="355"/>
                    </a:cubicBezTo>
                    <a:cubicBezTo>
                      <a:pt x="1131" y="7"/>
                      <a:pt x="777" y="0"/>
                      <a:pt x="777" y="0"/>
                    </a:cubicBezTo>
                    <a:cubicBezTo>
                      <a:pt x="777" y="0"/>
                      <a:pt x="777" y="0"/>
                      <a:pt x="0" y="0"/>
                    </a:cubicBezTo>
                    <a:cubicBezTo>
                      <a:pt x="0" y="0"/>
                      <a:pt x="0" y="0"/>
                      <a:pt x="0" y="898"/>
                    </a:cubicBezTo>
                    <a:cubicBezTo>
                      <a:pt x="0" y="957"/>
                      <a:pt x="0" y="1019"/>
                      <a:pt x="0" y="1085"/>
                    </a:cubicBezTo>
                    <a:cubicBezTo>
                      <a:pt x="0" y="1159"/>
                      <a:pt x="0" y="1237"/>
                      <a:pt x="0" y="1320"/>
                    </a:cubicBezTo>
                    <a:cubicBezTo>
                      <a:pt x="0" y="1320"/>
                      <a:pt x="0" y="1320"/>
                      <a:pt x="343" y="1320"/>
                    </a:cubicBezTo>
                    <a:cubicBezTo>
                      <a:pt x="343" y="1320"/>
                      <a:pt x="343" y="1320"/>
                      <a:pt x="343" y="1097"/>
                    </a:cubicBezTo>
                    <a:cubicBezTo>
                      <a:pt x="343" y="1058"/>
                      <a:pt x="343" y="1013"/>
                      <a:pt x="343" y="961"/>
                    </a:cubicBezTo>
                    <a:cubicBezTo>
                      <a:pt x="343" y="923"/>
                      <a:pt x="343" y="881"/>
                      <a:pt x="343" y="835"/>
                    </a:cubicBezTo>
                    <a:cubicBezTo>
                      <a:pt x="343" y="835"/>
                      <a:pt x="628" y="835"/>
                      <a:pt x="642" y="835"/>
                    </a:cubicBezTo>
                    <a:cubicBezTo>
                      <a:pt x="664" y="835"/>
                      <a:pt x="685" y="842"/>
                      <a:pt x="706" y="860"/>
                    </a:cubicBezTo>
                    <a:cubicBezTo>
                      <a:pt x="725" y="875"/>
                      <a:pt x="746" y="907"/>
                      <a:pt x="761" y="932"/>
                    </a:cubicBezTo>
                    <a:cubicBezTo>
                      <a:pt x="765" y="938"/>
                      <a:pt x="768" y="944"/>
                      <a:pt x="771" y="950"/>
                    </a:cubicBezTo>
                    <a:cubicBezTo>
                      <a:pt x="771" y="950"/>
                      <a:pt x="771" y="950"/>
                      <a:pt x="771" y="950"/>
                    </a:cubicBezTo>
                    <a:cubicBezTo>
                      <a:pt x="772" y="952"/>
                      <a:pt x="773" y="953"/>
                      <a:pt x="774" y="955"/>
                    </a:cubicBezTo>
                    <a:cubicBezTo>
                      <a:pt x="774" y="955"/>
                      <a:pt x="774" y="956"/>
                      <a:pt x="775" y="956"/>
                    </a:cubicBezTo>
                    <a:cubicBezTo>
                      <a:pt x="775" y="957"/>
                      <a:pt x="775" y="957"/>
                      <a:pt x="775" y="957"/>
                    </a:cubicBezTo>
                    <a:cubicBezTo>
                      <a:pt x="775" y="957"/>
                      <a:pt x="775" y="958"/>
                      <a:pt x="775" y="958"/>
                    </a:cubicBezTo>
                    <a:cubicBezTo>
                      <a:pt x="775" y="958"/>
                      <a:pt x="775" y="959"/>
                      <a:pt x="775" y="959"/>
                    </a:cubicBezTo>
                    <a:cubicBezTo>
                      <a:pt x="775" y="959"/>
                      <a:pt x="776" y="960"/>
                      <a:pt x="776" y="960"/>
                    </a:cubicBezTo>
                    <a:cubicBezTo>
                      <a:pt x="776" y="961"/>
                      <a:pt x="776" y="961"/>
                      <a:pt x="776" y="962"/>
                    </a:cubicBezTo>
                    <a:cubicBezTo>
                      <a:pt x="776" y="962"/>
                      <a:pt x="776" y="962"/>
                      <a:pt x="776" y="963"/>
                    </a:cubicBezTo>
                    <a:cubicBezTo>
                      <a:pt x="776" y="963"/>
                      <a:pt x="776" y="964"/>
                      <a:pt x="777" y="964"/>
                    </a:cubicBezTo>
                    <a:cubicBezTo>
                      <a:pt x="777" y="965"/>
                      <a:pt x="777" y="965"/>
                      <a:pt x="777" y="965"/>
                    </a:cubicBezTo>
                    <a:cubicBezTo>
                      <a:pt x="777" y="966"/>
                      <a:pt x="777" y="967"/>
                      <a:pt x="777" y="967"/>
                    </a:cubicBezTo>
                    <a:cubicBezTo>
                      <a:pt x="777" y="968"/>
                      <a:pt x="777" y="968"/>
                      <a:pt x="777" y="968"/>
                    </a:cubicBezTo>
                    <a:cubicBezTo>
                      <a:pt x="777" y="969"/>
                      <a:pt x="777" y="970"/>
                      <a:pt x="778" y="971"/>
                    </a:cubicBezTo>
                    <a:cubicBezTo>
                      <a:pt x="778" y="971"/>
                      <a:pt x="778" y="971"/>
                      <a:pt x="778" y="972"/>
                    </a:cubicBezTo>
                    <a:cubicBezTo>
                      <a:pt x="778" y="973"/>
                      <a:pt x="778" y="974"/>
                      <a:pt x="778" y="974"/>
                    </a:cubicBezTo>
                    <a:cubicBezTo>
                      <a:pt x="778" y="975"/>
                      <a:pt x="778" y="975"/>
                      <a:pt x="778" y="975"/>
                    </a:cubicBezTo>
                    <a:cubicBezTo>
                      <a:pt x="778" y="976"/>
                      <a:pt x="779" y="977"/>
                      <a:pt x="779" y="978"/>
                    </a:cubicBezTo>
                    <a:cubicBezTo>
                      <a:pt x="779" y="979"/>
                      <a:pt x="779" y="979"/>
                      <a:pt x="779" y="979"/>
                    </a:cubicBezTo>
                    <a:cubicBezTo>
                      <a:pt x="779" y="981"/>
                      <a:pt x="779" y="982"/>
                      <a:pt x="779" y="983"/>
                    </a:cubicBezTo>
                    <a:cubicBezTo>
                      <a:pt x="779" y="983"/>
                      <a:pt x="779" y="983"/>
                      <a:pt x="779" y="984"/>
                    </a:cubicBezTo>
                    <a:cubicBezTo>
                      <a:pt x="780" y="985"/>
                      <a:pt x="780" y="986"/>
                      <a:pt x="780" y="987"/>
                    </a:cubicBezTo>
                    <a:cubicBezTo>
                      <a:pt x="780" y="988"/>
                      <a:pt x="780" y="988"/>
                      <a:pt x="780" y="988"/>
                    </a:cubicBezTo>
                    <a:cubicBezTo>
                      <a:pt x="780" y="989"/>
                      <a:pt x="780" y="991"/>
                      <a:pt x="780" y="992"/>
                    </a:cubicBezTo>
                    <a:cubicBezTo>
                      <a:pt x="780" y="992"/>
                      <a:pt x="780" y="993"/>
                      <a:pt x="780" y="993"/>
                    </a:cubicBezTo>
                    <a:cubicBezTo>
                      <a:pt x="781" y="994"/>
                      <a:pt x="781" y="996"/>
                      <a:pt x="781" y="997"/>
                    </a:cubicBezTo>
                    <a:cubicBezTo>
                      <a:pt x="781" y="997"/>
                      <a:pt x="781" y="998"/>
                      <a:pt x="781" y="998"/>
                    </a:cubicBezTo>
                    <a:cubicBezTo>
                      <a:pt x="781" y="1000"/>
                      <a:pt x="781" y="1001"/>
                      <a:pt x="781" y="1003"/>
                    </a:cubicBezTo>
                    <a:cubicBezTo>
                      <a:pt x="781" y="1003"/>
                      <a:pt x="781" y="1003"/>
                      <a:pt x="781" y="1003"/>
                    </a:cubicBezTo>
                    <a:cubicBezTo>
                      <a:pt x="782" y="1007"/>
                      <a:pt x="782" y="1010"/>
                      <a:pt x="783" y="1014"/>
                    </a:cubicBezTo>
                    <a:cubicBezTo>
                      <a:pt x="791" y="1108"/>
                      <a:pt x="802" y="1282"/>
                      <a:pt x="826" y="1320"/>
                    </a:cubicBezTo>
                    <a:cubicBezTo>
                      <a:pt x="826" y="1320"/>
                      <a:pt x="826" y="1320"/>
                      <a:pt x="1176" y="1320"/>
                    </a:cubicBezTo>
                    <a:cubicBezTo>
                      <a:pt x="1098" y="1243"/>
                      <a:pt x="1116" y="952"/>
                      <a:pt x="1089" y="860"/>
                    </a:cubicBezTo>
                    <a:cubicBezTo>
                      <a:pt x="1089" y="860"/>
                      <a:pt x="1089" y="859"/>
                      <a:pt x="1089" y="859"/>
                    </a:cubicBezTo>
                    <a:close/>
                    <a:moveTo>
                      <a:pt x="647" y="567"/>
                    </a:moveTo>
                    <a:cubicBezTo>
                      <a:pt x="647" y="567"/>
                      <a:pt x="647" y="567"/>
                      <a:pt x="344" y="567"/>
                    </a:cubicBezTo>
                    <a:cubicBezTo>
                      <a:pt x="344" y="567"/>
                      <a:pt x="344" y="567"/>
                      <a:pt x="344" y="286"/>
                    </a:cubicBezTo>
                    <a:cubicBezTo>
                      <a:pt x="344" y="286"/>
                      <a:pt x="344" y="286"/>
                      <a:pt x="647" y="286"/>
                    </a:cubicBezTo>
                    <a:cubicBezTo>
                      <a:pt x="647" y="286"/>
                      <a:pt x="788" y="279"/>
                      <a:pt x="788" y="424"/>
                    </a:cubicBezTo>
                    <a:cubicBezTo>
                      <a:pt x="788" y="566"/>
                      <a:pt x="647" y="567"/>
                      <a:pt x="64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1" name="Freeform: Shape 190">
              <a:extLst>
                <a:ext uri="{FF2B5EF4-FFF2-40B4-BE49-F238E27FC236}">
                  <a16:creationId xmlns:a16="http://schemas.microsoft.com/office/drawing/2014/main" id="{30294E79-134F-4142-A77A-D404301768C7}"/>
                </a:ext>
              </a:extLst>
            </p:cNvPr>
            <p:cNvSpPr/>
            <p:nvPr/>
          </p:nvSpPr>
          <p:spPr bwMode="auto">
            <a:xfrm>
              <a:off x="8968559" y="3216952"/>
              <a:ext cx="459710" cy="139880"/>
            </a:xfrm>
            <a:custGeom>
              <a:avLst/>
              <a:gdLst>
                <a:gd name="connsiteX0" fmla="*/ 1717168 w 2247520"/>
                <a:gd name="connsiteY0" fmla="*/ 560272 h 1474672"/>
                <a:gd name="connsiteX1" fmla="*/ 2247520 w 2247520"/>
                <a:gd name="connsiteY1" fmla="*/ 1474672 h 1474672"/>
                <a:gd name="connsiteX2" fmla="*/ 1717168 w 2247520"/>
                <a:gd name="connsiteY2" fmla="*/ 560272 h 1474672"/>
                <a:gd name="connsiteX3" fmla="*/ 422091 w 2247520"/>
                <a:gd name="connsiteY3" fmla="*/ 62652 h 1474672"/>
                <a:gd name="connsiteX4" fmla="*/ 406715 w 2247520"/>
                <a:gd name="connsiteY4" fmla="*/ 69456 h 1474672"/>
                <a:gd name="connsiteX5" fmla="*/ 401236 w 2247520"/>
                <a:gd name="connsiteY5" fmla="*/ 88720 h 1474672"/>
                <a:gd name="connsiteX6" fmla="*/ 422267 w 2247520"/>
                <a:gd name="connsiteY6" fmla="*/ 114788 h 1474672"/>
                <a:gd name="connsiteX7" fmla="*/ 442327 w 2247520"/>
                <a:gd name="connsiteY7" fmla="*/ 88013 h 1474672"/>
                <a:gd name="connsiteX8" fmla="*/ 422091 w 2247520"/>
                <a:gd name="connsiteY8" fmla="*/ 62652 h 1474672"/>
                <a:gd name="connsiteX9" fmla="*/ 99455 w 2247520"/>
                <a:gd name="connsiteY9" fmla="*/ 43476 h 1474672"/>
                <a:gd name="connsiteX10" fmla="*/ 130383 w 2247520"/>
                <a:gd name="connsiteY10" fmla="*/ 43476 h 1474672"/>
                <a:gd name="connsiteX11" fmla="*/ 147261 w 2247520"/>
                <a:gd name="connsiteY11" fmla="*/ 98529 h 1474672"/>
                <a:gd name="connsiteX12" fmla="*/ 149735 w 2247520"/>
                <a:gd name="connsiteY12" fmla="*/ 110635 h 1474672"/>
                <a:gd name="connsiteX13" fmla="*/ 150089 w 2247520"/>
                <a:gd name="connsiteY13" fmla="*/ 110635 h 1474672"/>
                <a:gd name="connsiteX14" fmla="*/ 153005 w 2247520"/>
                <a:gd name="connsiteY14" fmla="*/ 98706 h 1474672"/>
                <a:gd name="connsiteX15" fmla="*/ 170060 w 2247520"/>
                <a:gd name="connsiteY15" fmla="*/ 43476 h 1474672"/>
                <a:gd name="connsiteX16" fmla="*/ 197718 w 2247520"/>
                <a:gd name="connsiteY16" fmla="*/ 43476 h 1474672"/>
                <a:gd name="connsiteX17" fmla="*/ 160958 w 2247520"/>
                <a:gd name="connsiteY17" fmla="*/ 141210 h 1474672"/>
                <a:gd name="connsiteX18" fmla="*/ 121016 w 2247520"/>
                <a:gd name="connsiteY18" fmla="*/ 176468 h 1474672"/>
                <a:gd name="connsiteX19" fmla="*/ 104315 w 2247520"/>
                <a:gd name="connsiteY19" fmla="*/ 174171 h 1474672"/>
                <a:gd name="connsiteX20" fmla="*/ 104315 w 2247520"/>
                <a:gd name="connsiteY20" fmla="*/ 151902 h 1474672"/>
                <a:gd name="connsiteX21" fmla="*/ 116421 w 2247520"/>
                <a:gd name="connsiteY21" fmla="*/ 155172 h 1474672"/>
                <a:gd name="connsiteX22" fmla="*/ 131443 w 2247520"/>
                <a:gd name="connsiteY22" fmla="*/ 145010 h 1474672"/>
                <a:gd name="connsiteX23" fmla="*/ 136215 w 2247520"/>
                <a:gd name="connsiteY23" fmla="*/ 133787 h 1474672"/>
                <a:gd name="connsiteX24" fmla="*/ 99455 w 2247520"/>
                <a:gd name="connsiteY24" fmla="*/ 43476 h 1474672"/>
                <a:gd name="connsiteX25" fmla="*/ 549911 w 2247520"/>
                <a:gd name="connsiteY25" fmla="*/ 41267 h 1474672"/>
                <a:gd name="connsiteX26" fmla="*/ 579955 w 2247520"/>
                <a:gd name="connsiteY26" fmla="*/ 78558 h 1474672"/>
                <a:gd name="connsiteX27" fmla="*/ 579955 w 2247520"/>
                <a:gd name="connsiteY27" fmla="*/ 133964 h 1474672"/>
                <a:gd name="connsiteX28" fmla="*/ 552120 w 2247520"/>
                <a:gd name="connsiteY28" fmla="*/ 133964 h 1474672"/>
                <a:gd name="connsiteX29" fmla="*/ 552120 w 2247520"/>
                <a:gd name="connsiteY29" fmla="*/ 83683 h 1474672"/>
                <a:gd name="connsiteX30" fmla="*/ 537098 w 2247520"/>
                <a:gd name="connsiteY30" fmla="*/ 62652 h 1474672"/>
                <a:gd name="connsiteX31" fmla="*/ 525168 w 2247520"/>
                <a:gd name="connsiteY31" fmla="*/ 68219 h 1474672"/>
                <a:gd name="connsiteX32" fmla="*/ 520485 w 2247520"/>
                <a:gd name="connsiteY32" fmla="*/ 82358 h 1474672"/>
                <a:gd name="connsiteX33" fmla="*/ 520485 w 2247520"/>
                <a:gd name="connsiteY33" fmla="*/ 133964 h 1474672"/>
                <a:gd name="connsiteX34" fmla="*/ 492561 w 2247520"/>
                <a:gd name="connsiteY34" fmla="*/ 133964 h 1474672"/>
                <a:gd name="connsiteX35" fmla="*/ 492561 w 2247520"/>
                <a:gd name="connsiteY35" fmla="*/ 43476 h 1474672"/>
                <a:gd name="connsiteX36" fmla="*/ 520485 w 2247520"/>
                <a:gd name="connsiteY36" fmla="*/ 43476 h 1474672"/>
                <a:gd name="connsiteX37" fmla="*/ 520485 w 2247520"/>
                <a:gd name="connsiteY37" fmla="*/ 57792 h 1474672"/>
                <a:gd name="connsiteX38" fmla="*/ 520838 w 2247520"/>
                <a:gd name="connsiteY38" fmla="*/ 57792 h 1474672"/>
                <a:gd name="connsiteX39" fmla="*/ 549911 w 2247520"/>
                <a:gd name="connsiteY39" fmla="*/ 41267 h 1474672"/>
                <a:gd name="connsiteX40" fmla="*/ 422621 w 2247520"/>
                <a:gd name="connsiteY40" fmla="*/ 41267 h 1474672"/>
                <a:gd name="connsiteX41" fmla="*/ 457968 w 2247520"/>
                <a:gd name="connsiteY41" fmla="*/ 53948 h 1474672"/>
                <a:gd name="connsiteX42" fmla="*/ 470781 w 2247520"/>
                <a:gd name="connsiteY42" fmla="*/ 87483 h 1474672"/>
                <a:gd name="connsiteX43" fmla="*/ 457570 w 2247520"/>
                <a:gd name="connsiteY43" fmla="*/ 123095 h 1474672"/>
                <a:gd name="connsiteX44" fmla="*/ 421384 w 2247520"/>
                <a:gd name="connsiteY44" fmla="*/ 136173 h 1474672"/>
                <a:gd name="connsiteX45" fmla="*/ 385816 w 2247520"/>
                <a:gd name="connsiteY45" fmla="*/ 123492 h 1474672"/>
                <a:gd name="connsiteX46" fmla="*/ 372870 w 2247520"/>
                <a:gd name="connsiteY46" fmla="*/ 89074 h 1474672"/>
                <a:gd name="connsiteX47" fmla="*/ 386302 w 2247520"/>
                <a:gd name="connsiteY47" fmla="*/ 53948 h 1474672"/>
                <a:gd name="connsiteX48" fmla="*/ 422621 w 2247520"/>
                <a:gd name="connsiteY48" fmla="*/ 41267 h 1474672"/>
                <a:gd name="connsiteX49" fmla="*/ 28543 w 2247520"/>
                <a:gd name="connsiteY49" fmla="*/ 29161 h 1474672"/>
                <a:gd name="connsiteX50" fmla="*/ 28543 w 2247520"/>
                <a:gd name="connsiteY50" fmla="*/ 68661 h 1474672"/>
                <a:gd name="connsiteX51" fmla="*/ 39765 w 2247520"/>
                <a:gd name="connsiteY51" fmla="*/ 68661 h 1474672"/>
                <a:gd name="connsiteX52" fmla="*/ 62564 w 2247520"/>
                <a:gd name="connsiteY52" fmla="*/ 48690 h 1474672"/>
                <a:gd name="connsiteX53" fmla="*/ 39765 w 2247520"/>
                <a:gd name="connsiteY53" fmla="*/ 29161 h 1474672"/>
                <a:gd name="connsiteX54" fmla="*/ 28543 w 2247520"/>
                <a:gd name="connsiteY54" fmla="*/ 29161 h 1474672"/>
                <a:gd name="connsiteX55" fmla="*/ 241185 w 2247520"/>
                <a:gd name="connsiteY55" fmla="*/ 15994 h 1474672"/>
                <a:gd name="connsiteX56" fmla="*/ 241185 w 2247520"/>
                <a:gd name="connsiteY56" fmla="*/ 43476 h 1474672"/>
                <a:gd name="connsiteX57" fmla="*/ 261510 w 2247520"/>
                <a:gd name="connsiteY57" fmla="*/ 43476 h 1474672"/>
                <a:gd name="connsiteX58" fmla="*/ 261510 w 2247520"/>
                <a:gd name="connsiteY58" fmla="*/ 64066 h 1474672"/>
                <a:gd name="connsiteX59" fmla="*/ 241185 w 2247520"/>
                <a:gd name="connsiteY59" fmla="*/ 64066 h 1474672"/>
                <a:gd name="connsiteX60" fmla="*/ 241185 w 2247520"/>
                <a:gd name="connsiteY60" fmla="*/ 100650 h 1474672"/>
                <a:gd name="connsiteX61" fmla="*/ 252408 w 2247520"/>
                <a:gd name="connsiteY61" fmla="*/ 114788 h 1474672"/>
                <a:gd name="connsiteX62" fmla="*/ 261510 w 2247520"/>
                <a:gd name="connsiteY62" fmla="*/ 112226 h 1474672"/>
                <a:gd name="connsiteX63" fmla="*/ 261510 w 2247520"/>
                <a:gd name="connsiteY63" fmla="*/ 132904 h 1474672"/>
                <a:gd name="connsiteX64" fmla="*/ 242864 w 2247520"/>
                <a:gd name="connsiteY64" fmla="*/ 136173 h 1474672"/>
                <a:gd name="connsiteX65" fmla="*/ 213350 w 2247520"/>
                <a:gd name="connsiteY65" fmla="*/ 105510 h 1474672"/>
                <a:gd name="connsiteX66" fmla="*/ 213350 w 2247520"/>
                <a:gd name="connsiteY66" fmla="*/ 64066 h 1474672"/>
                <a:gd name="connsiteX67" fmla="*/ 198681 w 2247520"/>
                <a:gd name="connsiteY67" fmla="*/ 64066 h 1474672"/>
                <a:gd name="connsiteX68" fmla="*/ 198681 w 2247520"/>
                <a:gd name="connsiteY68" fmla="*/ 43476 h 1474672"/>
                <a:gd name="connsiteX69" fmla="*/ 213350 w 2247520"/>
                <a:gd name="connsiteY69" fmla="*/ 43476 h 1474672"/>
                <a:gd name="connsiteX70" fmla="*/ 213350 w 2247520"/>
                <a:gd name="connsiteY70" fmla="*/ 23947 h 1474672"/>
                <a:gd name="connsiteX71" fmla="*/ 241185 w 2247520"/>
                <a:gd name="connsiteY71" fmla="*/ 15994 h 1474672"/>
                <a:gd name="connsiteX72" fmla="*/ 0 w 2247520"/>
                <a:gd name="connsiteY72" fmla="*/ 7246 h 1474672"/>
                <a:gd name="connsiteX73" fmla="*/ 44714 w 2247520"/>
                <a:gd name="connsiteY73" fmla="*/ 7246 h 1474672"/>
                <a:gd name="connsiteX74" fmla="*/ 92608 w 2247520"/>
                <a:gd name="connsiteY74" fmla="*/ 47630 h 1474672"/>
                <a:gd name="connsiteX75" fmla="*/ 78867 w 2247520"/>
                <a:gd name="connsiteY75" fmla="*/ 78514 h 1474672"/>
                <a:gd name="connsiteX76" fmla="*/ 42151 w 2247520"/>
                <a:gd name="connsiteY76" fmla="*/ 90311 h 1474672"/>
                <a:gd name="connsiteX77" fmla="*/ 28543 w 2247520"/>
                <a:gd name="connsiteY77" fmla="*/ 90311 h 1474672"/>
                <a:gd name="connsiteX78" fmla="*/ 28543 w 2247520"/>
                <a:gd name="connsiteY78" fmla="*/ 133964 h 1474672"/>
                <a:gd name="connsiteX79" fmla="*/ 0 w 2247520"/>
                <a:gd name="connsiteY79" fmla="*/ 133964 h 1474672"/>
                <a:gd name="connsiteX80" fmla="*/ 0 w 2247520"/>
                <a:gd name="connsiteY80" fmla="*/ 7246 h 1474672"/>
                <a:gd name="connsiteX81" fmla="*/ 273486 w 2247520"/>
                <a:gd name="connsiteY81" fmla="*/ 0 h 1474672"/>
                <a:gd name="connsiteX82" fmla="*/ 301410 w 2247520"/>
                <a:gd name="connsiteY82" fmla="*/ 0 h 1474672"/>
                <a:gd name="connsiteX83" fmla="*/ 301410 w 2247520"/>
                <a:gd name="connsiteY83" fmla="*/ 56908 h 1474672"/>
                <a:gd name="connsiteX84" fmla="*/ 301763 w 2247520"/>
                <a:gd name="connsiteY84" fmla="*/ 56908 h 1474672"/>
                <a:gd name="connsiteX85" fmla="*/ 329599 w 2247520"/>
                <a:gd name="connsiteY85" fmla="*/ 41267 h 1474672"/>
                <a:gd name="connsiteX86" fmla="*/ 360350 w 2247520"/>
                <a:gd name="connsiteY86" fmla="*/ 78381 h 1474672"/>
                <a:gd name="connsiteX87" fmla="*/ 360350 w 2247520"/>
                <a:gd name="connsiteY87" fmla="*/ 133964 h 1474672"/>
                <a:gd name="connsiteX88" fmla="*/ 332515 w 2247520"/>
                <a:gd name="connsiteY88" fmla="*/ 133964 h 1474672"/>
                <a:gd name="connsiteX89" fmla="*/ 332515 w 2247520"/>
                <a:gd name="connsiteY89" fmla="*/ 82535 h 1474672"/>
                <a:gd name="connsiteX90" fmla="*/ 318023 w 2247520"/>
                <a:gd name="connsiteY90" fmla="*/ 62652 h 1474672"/>
                <a:gd name="connsiteX91" fmla="*/ 306005 w 2247520"/>
                <a:gd name="connsiteY91" fmla="*/ 68219 h 1474672"/>
                <a:gd name="connsiteX92" fmla="*/ 301410 w 2247520"/>
                <a:gd name="connsiteY92" fmla="*/ 82358 h 1474672"/>
                <a:gd name="connsiteX93" fmla="*/ 301410 w 2247520"/>
                <a:gd name="connsiteY93" fmla="*/ 133964 h 1474672"/>
                <a:gd name="connsiteX94" fmla="*/ 273486 w 2247520"/>
                <a:gd name="connsiteY94" fmla="*/ 133964 h 1474672"/>
                <a:gd name="connsiteX95" fmla="*/ 273486 w 2247520"/>
                <a:gd name="connsiteY95" fmla="*/ 0 h 1474672"/>
                <a:gd name="connsiteX0" fmla="*/ 422091 w 579955"/>
                <a:gd name="connsiteY0" fmla="*/ 62652 h 176468"/>
                <a:gd name="connsiteX1" fmla="*/ 406715 w 579955"/>
                <a:gd name="connsiteY1" fmla="*/ 69456 h 176468"/>
                <a:gd name="connsiteX2" fmla="*/ 401236 w 579955"/>
                <a:gd name="connsiteY2" fmla="*/ 88720 h 176468"/>
                <a:gd name="connsiteX3" fmla="*/ 422267 w 579955"/>
                <a:gd name="connsiteY3" fmla="*/ 114788 h 176468"/>
                <a:gd name="connsiteX4" fmla="*/ 442327 w 579955"/>
                <a:gd name="connsiteY4" fmla="*/ 88013 h 176468"/>
                <a:gd name="connsiteX5" fmla="*/ 422091 w 579955"/>
                <a:gd name="connsiteY5" fmla="*/ 62652 h 176468"/>
                <a:gd name="connsiteX6" fmla="*/ 99455 w 579955"/>
                <a:gd name="connsiteY6" fmla="*/ 43476 h 176468"/>
                <a:gd name="connsiteX7" fmla="*/ 130383 w 579955"/>
                <a:gd name="connsiteY7" fmla="*/ 43476 h 176468"/>
                <a:gd name="connsiteX8" fmla="*/ 147261 w 579955"/>
                <a:gd name="connsiteY8" fmla="*/ 98529 h 176468"/>
                <a:gd name="connsiteX9" fmla="*/ 149735 w 579955"/>
                <a:gd name="connsiteY9" fmla="*/ 110635 h 176468"/>
                <a:gd name="connsiteX10" fmla="*/ 150089 w 579955"/>
                <a:gd name="connsiteY10" fmla="*/ 110635 h 176468"/>
                <a:gd name="connsiteX11" fmla="*/ 153005 w 579955"/>
                <a:gd name="connsiteY11" fmla="*/ 98706 h 176468"/>
                <a:gd name="connsiteX12" fmla="*/ 170060 w 579955"/>
                <a:gd name="connsiteY12" fmla="*/ 43476 h 176468"/>
                <a:gd name="connsiteX13" fmla="*/ 197718 w 579955"/>
                <a:gd name="connsiteY13" fmla="*/ 43476 h 176468"/>
                <a:gd name="connsiteX14" fmla="*/ 160958 w 579955"/>
                <a:gd name="connsiteY14" fmla="*/ 141210 h 176468"/>
                <a:gd name="connsiteX15" fmla="*/ 121016 w 579955"/>
                <a:gd name="connsiteY15" fmla="*/ 176468 h 176468"/>
                <a:gd name="connsiteX16" fmla="*/ 104315 w 579955"/>
                <a:gd name="connsiteY16" fmla="*/ 174171 h 176468"/>
                <a:gd name="connsiteX17" fmla="*/ 104315 w 579955"/>
                <a:gd name="connsiteY17" fmla="*/ 151902 h 176468"/>
                <a:gd name="connsiteX18" fmla="*/ 116421 w 579955"/>
                <a:gd name="connsiteY18" fmla="*/ 155172 h 176468"/>
                <a:gd name="connsiteX19" fmla="*/ 131443 w 579955"/>
                <a:gd name="connsiteY19" fmla="*/ 145010 h 176468"/>
                <a:gd name="connsiteX20" fmla="*/ 136215 w 579955"/>
                <a:gd name="connsiteY20" fmla="*/ 133787 h 176468"/>
                <a:gd name="connsiteX21" fmla="*/ 99455 w 579955"/>
                <a:gd name="connsiteY21" fmla="*/ 43476 h 176468"/>
                <a:gd name="connsiteX22" fmla="*/ 549911 w 579955"/>
                <a:gd name="connsiteY22" fmla="*/ 41267 h 176468"/>
                <a:gd name="connsiteX23" fmla="*/ 579955 w 579955"/>
                <a:gd name="connsiteY23" fmla="*/ 78558 h 176468"/>
                <a:gd name="connsiteX24" fmla="*/ 579955 w 579955"/>
                <a:gd name="connsiteY24" fmla="*/ 133964 h 176468"/>
                <a:gd name="connsiteX25" fmla="*/ 552120 w 579955"/>
                <a:gd name="connsiteY25" fmla="*/ 133964 h 176468"/>
                <a:gd name="connsiteX26" fmla="*/ 552120 w 579955"/>
                <a:gd name="connsiteY26" fmla="*/ 83683 h 176468"/>
                <a:gd name="connsiteX27" fmla="*/ 537098 w 579955"/>
                <a:gd name="connsiteY27" fmla="*/ 62652 h 176468"/>
                <a:gd name="connsiteX28" fmla="*/ 525168 w 579955"/>
                <a:gd name="connsiteY28" fmla="*/ 68219 h 176468"/>
                <a:gd name="connsiteX29" fmla="*/ 520485 w 579955"/>
                <a:gd name="connsiteY29" fmla="*/ 82358 h 176468"/>
                <a:gd name="connsiteX30" fmla="*/ 520485 w 579955"/>
                <a:gd name="connsiteY30" fmla="*/ 133964 h 176468"/>
                <a:gd name="connsiteX31" fmla="*/ 492561 w 579955"/>
                <a:gd name="connsiteY31" fmla="*/ 133964 h 176468"/>
                <a:gd name="connsiteX32" fmla="*/ 492561 w 579955"/>
                <a:gd name="connsiteY32" fmla="*/ 43476 h 176468"/>
                <a:gd name="connsiteX33" fmla="*/ 520485 w 579955"/>
                <a:gd name="connsiteY33" fmla="*/ 43476 h 176468"/>
                <a:gd name="connsiteX34" fmla="*/ 520485 w 579955"/>
                <a:gd name="connsiteY34" fmla="*/ 57792 h 176468"/>
                <a:gd name="connsiteX35" fmla="*/ 520838 w 579955"/>
                <a:gd name="connsiteY35" fmla="*/ 57792 h 176468"/>
                <a:gd name="connsiteX36" fmla="*/ 549911 w 579955"/>
                <a:gd name="connsiteY36" fmla="*/ 41267 h 176468"/>
                <a:gd name="connsiteX37" fmla="*/ 422621 w 579955"/>
                <a:gd name="connsiteY37" fmla="*/ 41267 h 176468"/>
                <a:gd name="connsiteX38" fmla="*/ 457968 w 579955"/>
                <a:gd name="connsiteY38" fmla="*/ 53948 h 176468"/>
                <a:gd name="connsiteX39" fmla="*/ 470781 w 579955"/>
                <a:gd name="connsiteY39" fmla="*/ 87483 h 176468"/>
                <a:gd name="connsiteX40" fmla="*/ 457570 w 579955"/>
                <a:gd name="connsiteY40" fmla="*/ 123095 h 176468"/>
                <a:gd name="connsiteX41" fmla="*/ 421384 w 579955"/>
                <a:gd name="connsiteY41" fmla="*/ 136173 h 176468"/>
                <a:gd name="connsiteX42" fmla="*/ 385816 w 579955"/>
                <a:gd name="connsiteY42" fmla="*/ 123492 h 176468"/>
                <a:gd name="connsiteX43" fmla="*/ 372870 w 579955"/>
                <a:gd name="connsiteY43" fmla="*/ 89074 h 176468"/>
                <a:gd name="connsiteX44" fmla="*/ 386302 w 579955"/>
                <a:gd name="connsiteY44" fmla="*/ 53948 h 176468"/>
                <a:gd name="connsiteX45" fmla="*/ 422621 w 579955"/>
                <a:gd name="connsiteY45" fmla="*/ 41267 h 176468"/>
                <a:gd name="connsiteX46" fmla="*/ 28543 w 579955"/>
                <a:gd name="connsiteY46" fmla="*/ 29161 h 176468"/>
                <a:gd name="connsiteX47" fmla="*/ 28543 w 579955"/>
                <a:gd name="connsiteY47" fmla="*/ 68661 h 176468"/>
                <a:gd name="connsiteX48" fmla="*/ 39765 w 579955"/>
                <a:gd name="connsiteY48" fmla="*/ 68661 h 176468"/>
                <a:gd name="connsiteX49" fmla="*/ 62564 w 579955"/>
                <a:gd name="connsiteY49" fmla="*/ 48690 h 176468"/>
                <a:gd name="connsiteX50" fmla="*/ 39765 w 579955"/>
                <a:gd name="connsiteY50" fmla="*/ 29161 h 176468"/>
                <a:gd name="connsiteX51" fmla="*/ 28543 w 579955"/>
                <a:gd name="connsiteY51" fmla="*/ 29161 h 176468"/>
                <a:gd name="connsiteX52" fmla="*/ 241185 w 579955"/>
                <a:gd name="connsiteY52" fmla="*/ 15994 h 176468"/>
                <a:gd name="connsiteX53" fmla="*/ 241185 w 579955"/>
                <a:gd name="connsiteY53" fmla="*/ 43476 h 176468"/>
                <a:gd name="connsiteX54" fmla="*/ 261510 w 579955"/>
                <a:gd name="connsiteY54" fmla="*/ 43476 h 176468"/>
                <a:gd name="connsiteX55" fmla="*/ 261510 w 579955"/>
                <a:gd name="connsiteY55" fmla="*/ 64066 h 176468"/>
                <a:gd name="connsiteX56" fmla="*/ 241185 w 579955"/>
                <a:gd name="connsiteY56" fmla="*/ 64066 h 176468"/>
                <a:gd name="connsiteX57" fmla="*/ 241185 w 579955"/>
                <a:gd name="connsiteY57" fmla="*/ 100650 h 176468"/>
                <a:gd name="connsiteX58" fmla="*/ 252408 w 579955"/>
                <a:gd name="connsiteY58" fmla="*/ 114788 h 176468"/>
                <a:gd name="connsiteX59" fmla="*/ 261510 w 579955"/>
                <a:gd name="connsiteY59" fmla="*/ 112226 h 176468"/>
                <a:gd name="connsiteX60" fmla="*/ 261510 w 579955"/>
                <a:gd name="connsiteY60" fmla="*/ 132904 h 176468"/>
                <a:gd name="connsiteX61" fmla="*/ 242864 w 579955"/>
                <a:gd name="connsiteY61" fmla="*/ 136173 h 176468"/>
                <a:gd name="connsiteX62" fmla="*/ 213350 w 579955"/>
                <a:gd name="connsiteY62" fmla="*/ 105510 h 176468"/>
                <a:gd name="connsiteX63" fmla="*/ 213350 w 579955"/>
                <a:gd name="connsiteY63" fmla="*/ 64066 h 176468"/>
                <a:gd name="connsiteX64" fmla="*/ 198681 w 579955"/>
                <a:gd name="connsiteY64" fmla="*/ 64066 h 176468"/>
                <a:gd name="connsiteX65" fmla="*/ 198681 w 579955"/>
                <a:gd name="connsiteY65" fmla="*/ 43476 h 176468"/>
                <a:gd name="connsiteX66" fmla="*/ 213350 w 579955"/>
                <a:gd name="connsiteY66" fmla="*/ 43476 h 176468"/>
                <a:gd name="connsiteX67" fmla="*/ 213350 w 579955"/>
                <a:gd name="connsiteY67" fmla="*/ 23947 h 176468"/>
                <a:gd name="connsiteX68" fmla="*/ 241185 w 579955"/>
                <a:gd name="connsiteY68" fmla="*/ 15994 h 176468"/>
                <a:gd name="connsiteX69" fmla="*/ 0 w 579955"/>
                <a:gd name="connsiteY69" fmla="*/ 7246 h 176468"/>
                <a:gd name="connsiteX70" fmla="*/ 44714 w 579955"/>
                <a:gd name="connsiteY70" fmla="*/ 7246 h 176468"/>
                <a:gd name="connsiteX71" fmla="*/ 92608 w 579955"/>
                <a:gd name="connsiteY71" fmla="*/ 47630 h 176468"/>
                <a:gd name="connsiteX72" fmla="*/ 78867 w 579955"/>
                <a:gd name="connsiteY72" fmla="*/ 78514 h 176468"/>
                <a:gd name="connsiteX73" fmla="*/ 42151 w 579955"/>
                <a:gd name="connsiteY73" fmla="*/ 90311 h 176468"/>
                <a:gd name="connsiteX74" fmla="*/ 28543 w 579955"/>
                <a:gd name="connsiteY74" fmla="*/ 90311 h 176468"/>
                <a:gd name="connsiteX75" fmla="*/ 28543 w 579955"/>
                <a:gd name="connsiteY75" fmla="*/ 133964 h 176468"/>
                <a:gd name="connsiteX76" fmla="*/ 0 w 579955"/>
                <a:gd name="connsiteY76" fmla="*/ 133964 h 176468"/>
                <a:gd name="connsiteX77" fmla="*/ 0 w 579955"/>
                <a:gd name="connsiteY77" fmla="*/ 7246 h 176468"/>
                <a:gd name="connsiteX78" fmla="*/ 273486 w 579955"/>
                <a:gd name="connsiteY78" fmla="*/ 0 h 176468"/>
                <a:gd name="connsiteX79" fmla="*/ 301410 w 579955"/>
                <a:gd name="connsiteY79" fmla="*/ 0 h 176468"/>
                <a:gd name="connsiteX80" fmla="*/ 301410 w 579955"/>
                <a:gd name="connsiteY80" fmla="*/ 56908 h 176468"/>
                <a:gd name="connsiteX81" fmla="*/ 301763 w 579955"/>
                <a:gd name="connsiteY81" fmla="*/ 56908 h 176468"/>
                <a:gd name="connsiteX82" fmla="*/ 329599 w 579955"/>
                <a:gd name="connsiteY82" fmla="*/ 41267 h 176468"/>
                <a:gd name="connsiteX83" fmla="*/ 360350 w 579955"/>
                <a:gd name="connsiteY83" fmla="*/ 78381 h 176468"/>
                <a:gd name="connsiteX84" fmla="*/ 360350 w 579955"/>
                <a:gd name="connsiteY84" fmla="*/ 133964 h 176468"/>
                <a:gd name="connsiteX85" fmla="*/ 332515 w 579955"/>
                <a:gd name="connsiteY85" fmla="*/ 133964 h 176468"/>
                <a:gd name="connsiteX86" fmla="*/ 332515 w 579955"/>
                <a:gd name="connsiteY86" fmla="*/ 82535 h 176468"/>
                <a:gd name="connsiteX87" fmla="*/ 318023 w 579955"/>
                <a:gd name="connsiteY87" fmla="*/ 62652 h 176468"/>
                <a:gd name="connsiteX88" fmla="*/ 306005 w 579955"/>
                <a:gd name="connsiteY88" fmla="*/ 68219 h 176468"/>
                <a:gd name="connsiteX89" fmla="*/ 301410 w 579955"/>
                <a:gd name="connsiteY89" fmla="*/ 82358 h 176468"/>
                <a:gd name="connsiteX90" fmla="*/ 301410 w 579955"/>
                <a:gd name="connsiteY90" fmla="*/ 133964 h 176468"/>
                <a:gd name="connsiteX91" fmla="*/ 273486 w 579955"/>
                <a:gd name="connsiteY91" fmla="*/ 133964 h 176468"/>
                <a:gd name="connsiteX92" fmla="*/ 273486 w 579955"/>
                <a:gd name="connsiteY92" fmla="*/ 0 h 1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9955" h="176468">
                  <a:moveTo>
                    <a:pt x="422091" y="62652"/>
                  </a:moveTo>
                  <a:cubicBezTo>
                    <a:pt x="415493" y="62652"/>
                    <a:pt x="410367" y="64920"/>
                    <a:pt x="406715" y="69456"/>
                  </a:cubicBezTo>
                  <a:cubicBezTo>
                    <a:pt x="403062" y="73992"/>
                    <a:pt x="401236" y="80414"/>
                    <a:pt x="401236" y="88720"/>
                  </a:cubicBezTo>
                  <a:cubicBezTo>
                    <a:pt x="401236" y="106099"/>
                    <a:pt x="408246" y="114788"/>
                    <a:pt x="422267" y="114788"/>
                  </a:cubicBezTo>
                  <a:cubicBezTo>
                    <a:pt x="435640" y="114788"/>
                    <a:pt x="442327" y="105863"/>
                    <a:pt x="442327" y="88013"/>
                  </a:cubicBezTo>
                  <a:cubicBezTo>
                    <a:pt x="442327" y="71106"/>
                    <a:pt x="435581" y="62652"/>
                    <a:pt x="422091" y="62652"/>
                  </a:cubicBezTo>
                  <a:close/>
                  <a:moveTo>
                    <a:pt x="99455" y="43476"/>
                  </a:moveTo>
                  <a:lnTo>
                    <a:pt x="130383" y="43476"/>
                  </a:lnTo>
                  <a:lnTo>
                    <a:pt x="147261" y="98529"/>
                  </a:lnTo>
                  <a:cubicBezTo>
                    <a:pt x="148321" y="101946"/>
                    <a:pt x="149146" y="105981"/>
                    <a:pt x="149735" y="110635"/>
                  </a:cubicBezTo>
                  <a:lnTo>
                    <a:pt x="150089" y="110635"/>
                  </a:lnTo>
                  <a:cubicBezTo>
                    <a:pt x="150619" y="107218"/>
                    <a:pt x="151591" y="103242"/>
                    <a:pt x="153005" y="98706"/>
                  </a:cubicBezTo>
                  <a:lnTo>
                    <a:pt x="170060" y="43476"/>
                  </a:lnTo>
                  <a:lnTo>
                    <a:pt x="197718" y="43476"/>
                  </a:lnTo>
                  <a:lnTo>
                    <a:pt x="160958" y="141210"/>
                  </a:lnTo>
                  <a:cubicBezTo>
                    <a:pt x="152121" y="164716"/>
                    <a:pt x="138807" y="176468"/>
                    <a:pt x="121016" y="176468"/>
                  </a:cubicBezTo>
                  <a:cubicBezTo>
                    <a:pt x="114241" y="176468"/>
                    <a:pt x="108674" y="175702"/>
                    <a:pt x="104315" y="174171"/>
                  </a:cubicBezTo>
                  <a:lnTo>
                    <a:pt x="104315" y="151902"/>
                  </a:lnTo>
                  <a:cubicBezTo>
                    <a:pt x="108026" y="154082"/>
                    <a:pt x="112062" y="155172"/>
                    <a:pt x="116421" y="155172"/>
                  </a:cubicBezTo>
                  <a:cubicBezTo>
                    <a:pt x="123608" y="155172"/>
                    <a:pt x="128616" y="151785"/>
                    <a:pt x="131443" y="145010"/>
                  </a:cubicBezTo>
                  <a:lnTo>
                    <a:pt x="136215" y="133787"/>
                  </a:lnTo>
                  <a:lnTo>
                    <a:pt x="99455" y="43476"/>
                  </a:lnTo>
                  <a:close/>
                  <a:moveTo>
                    <a:pt x="549911" y="41267"/>
                  </a:moveTo>
                  <a:cubicBezTo>
                    <a:pt x="569940" y="41267"/>
                    <a:pt x="579955" y="53698"/>
                    <a:pt x="579955" y="78558"/>
                  </a:cubicBezTo>
                  <a:lnTo>
                    <a:pt x="579955" y="133964"/>
                  </a:lnTo>
                  <a:lnTo>
                    <a:pt x="552120" y="133964"/>
                  </a:lnTo>
                  <a:lnTo>
                    <a:pt x="552120" y="83683"/>
                  </a:lnTo>
                  <a:cubicBezTo>
                    <a:pt x="552120" y="69662"/>
                    <a:pt x="547112" y="62652"/>
                    <a:pt x="537098" y="62652"/>
                  </a:cubicBezTo>
                  <a:cubicBezTo>
                    <a:pt x="532267" y="62652"/>
                    <a:pt x="528290" y="64508"/>
                    <a:pt x="525168" y="68219"/>
                  </a:cubicBezTo>
                  <a:cubicBezTo>
                    <a:pt x="522046" y="71931"/>
                    <a:pt x="520485" y="76643"/>
                    <a:pt x="520485" y="82358"/>
                  </a:cubicBezTo>
                  <a:lnTo>
                    <a:pt x="520485" y="133964"/>
                  </a:lnTo>
                  <a:lnTo>
                    <a:pt x="492561" y="133964"/>
                  </a:lnTo>
                  <a:lnTo>
                    <a:pt x="492561" y="43476"/>
                  </a:lnTo>
                  <a:lnTo>
                    <a:pt x="520485" y="43476"/>
                  </a:lnTo>
                  <a:lnTo>
                    <a:pt x="520485" y="57792"/>
                  </a:lnTo>
                  <a:lnTo>
                    <a:pt x="520838" y="57792"/>
                  </a:lnTo>
                  <a:cubicBezTo>
                    <a:pt x="527495" y="46775"/>
                    <a:pt x="537186" y="41267"/>
                    <a:pt x="549911" y="41267"/>
                  </a:cubicBezTo>
                  <a:close/>
                  <a:moveTo>
                    <a:pt x="422621" y="41267"/>
                  </a:moveTo>
                  <a:cubicBezTo>
                    <a:pt x="437643" y="41267"/>
                    <a:pt x="449425" y="45494"/>
                    <a:pt x="457968" y="53948"/>
                  </a:cubicBezTo>
                  <a:cubicBezTo>
                    <a:pt x="466510" y="62402"/>
                    <a:pt x="470781" y="73580"/>
                    <a:pt x="470781" y="87483"/>
                  </a:cubicBezTo>
                  <a:cubicBezTo>
                    <a:pt x="470781" y="102505"/>
                    <a:pt x="466377" y="114376"/>
                    <a:pt x="457570" y="123095"/>
                  </a:cubicBezTo>
                  <a:cubicBezTo>
                    <a:pt x="448763" y="131814"/>
                    <a:pt x="436701" y="136173"/>
                    <a:pt x="421384" y="136173"/>
                  </a:cubicBezTo>
                  <a:cubicBezTo>
                    <a:pt x="406302" y="136173"/>
                    <a:pt x="394447" y="131946"/>
                    <a:pt x="385816" y="123492"/>
                  </a:cubicBezTo>
                  <a:cubicBezTo>
                    <a:pt x="377186" y="115039"/>
                    <a:pt x="372870" y="103566"/>
                    <a:pt x="372870" y="89074"/>
                  </a:cubicBezTo>
                  <a:cubicBezTo>
                    <a:pt x="372870" y="74110"/>
                    <a:pt x="377348" y="62402"/>
                    <a:pt x="386302" y="53948"/>
                  </a:cubicBezTo>
                  <a:cubicBezTo>
                    <a:pt x="395257" y="45494"/>
                    <a:pt x="407363" y="41267"/>
                    <a:pt x="422621" y="41267"/>
                  </a:cubicBezTo>
                  <a:close/>
                  <a:moveTo>
                    <a:pt x="28543" y="29161"/>
                  </a:moveTo>
                  <a:lnTo>
                    <a:pt x="28543" y="68661"/>
                  </a:lnTo>
                  <a:lnTo>
                    <a:pt x="39765" y="68661"/>
                  </a:lnTo>
                  <a:cubicBezTo>
                    <a:pt x="54964" y="68661"/>
                    <a:pt x="62564" y="62004"/>
                    <a:pt x="62564" y="48690"/>
                  </a:cubicBezTo>
                  <a:cubicBezTo>
                    <a:pt x="62564" y="35671"/>
                    <a:pt x="54964" y="29161"/>
                    <a:pt x="39765" y="29161"/>
                  </a:cubicBezTo>
                  <a:lnTo>
                    <a:pt x="28543" y="29161"/>
                  </a:lnTo>
                  <a:close/>
                  <a:moveTo>
                    <a:pt x="241185" y="15994"/>
                  </a:moveTo>
                  <a:lnTo>
                    <a:pt x="241185" y="43476"/>
                  </a:lnTo>
                  <a:lnTo>
                    <a:pt x="261510" y="43476"/>
                  </a:lnTo>
                  <a:lnTo>
                    <a:pt x="261510" y="64066"/>
                  </a:lnTo>
                  <a:lnTo>
                    <a:pt x="241185" y="64066"/>
                  </a:lnTo>
                  <a:lnTo>
                    <a:pt x="241185" y="100650"/>
                  </a:lnTo>
                  <a:cubicBezTo>
                    <a:pt x="241185" y="110075"/>
                    <a:pt x="244926" y="114788"/>
                    <a:pt x="252408" y="114788"/>
                  </a:cubicBezTo>
                  <a:cubicBezTo>
                    <a:pt x="255354" y="114788"/>
                    <a:pt x="258387" y="113934"/>
                    <a:pt x="261510" y="112226"/>
                  </a:cubicBezTo>
                  <a:lnTo>
                    <a:pt x="261510" y="132904"/>
                  </a:lnTo>
                  <a:cubicBezTo>
                    <a:pt x="257386" y="135083"/>
                    <a:pt x="251171" y="136173"/>
                    <a:pt x="242864" y="136173"/>
                  </a:cubicBezTo>
                  <a:cubicBezTo>
                    <a:pt x="223188" y="136173"/>
                    <a:pt x="213350" y="125952"/>
                    <a:pt x="213350" y="105510"/>
                  </a:cubicBezTo>
                  <a:lnTo>
                    <a:pt x="213350" y="64066"/>
                  </a:lnTo>
                  <a:lnTo>
                    <a:pt x="198681" y="64066"/>
                  </a:lnTo>
                  <a:lnTo>
                    <a:pt x="198681" y="43476"/>
                  </a:lnTo>
                  <a:lnTo>
                    <a:pt x="213350" y="43476"/>
                  </a:lnTo>
                  <a:lnTo>
                    <a:pt x="213350" y="23947"/>
                  </a:lnTo>
                  <a:lnTo>
                    <a:pt x="241185" y="15994"/>
                  </a:lnTo>
                  <a:close/>
                  <a:moveTo>
                    <a:pt x="0" y="7246"/>
                  </a:moveTo>
                  <a:lnTo>
                    <a:pt x="44714" y="7246"/>
                  </a:lnTo>
                  <a:cubicBezTo>
                    <a:pt x="76644" y="7246"/>
                    <a:pt x="92608" y="20707"/>
                    <a:pt x="92608" y="47630"/>
                  </a:cubicBezTo>
                  <a:cubicBezTo>
                    <a:pt x="92608" y="60354"/>
                    <a:pt x="88028" y="70649"/>
                    <a:pt x="78867" y="78514"/>
                  </a:cubicBezTo>
                  <a:cubicBezTo>
                    <a:pt x="69707" y="86378"/>
                    <a:pt x="57468" y="90311"/>
                    <a:pt x="42151" y="90311"/>
                  </a:cubicBezTo>
                  <a:lnTo>
                    <a:pt x="28543" y="90311"/>
                  </a:lnTo>
                  <a:lnTo>
                    <a:pt x="28543" y="133964"/>
                  </a:lnTo>
                  <a:lnTo>
                    <a:pt x="0" y="133964"/>
                  </a:lnTo>
                  <a:lnTo>
                    <a:pt x="0" y="7246"/>
                  </a:lnTo>
                  <a:close/>
                  <a:moveTo>
                    <a:pt x="273486" y="0"/>
                  </a:moveTo>
                  <a:lnTo>
                    <a:pt x="301410" y="0"/>
                  </a:lnTo>
                  <a:lnTo>
                    <a:pt x="301410" y="56908"/>
                  </a:lnTo>
                  <a:lnTo>
                    <a:pt x="301763" y="56908"/>
                  </a:lnTo>
                  <a:cubicBezTo>
                    <a:pt x="308597" y="46481"/>
                    <a:pt x="317875" y="41267"/>
                    <a:pt x="329599" y="41267"/>
                  </a:cubicBezTo>
                  <a:cubicBezTo>
                    <a:pt x="350100" y="41267"/>
                    <a:pt x="360350" y="53639"/>
                    <a:pt x="360350" y="78381"/>
                  </a:cubicBezTo>
                  <a:lnTo>
                    <a:pt x="360350" y="133964"/>
                  </a:lnTo>
                  <a:lnTo>
                    <a:pt x="332515" y="133964"/>
                  </a:lnTo>
                  <a:lnTo>
                    <a:pt x="332515" y="82535"/>
                  </a:lnTo>
                  <a:cubicBezTo>
                    <a:pt x="332515" y="69280"/>
                    <a:pt x="327684" y="62652"/>
                    <a:pt x="318023" y="62652"/>
                  </a:cubicBezTo>
                  <a:cubicBezTo>
                    <a:pt x="313074" y="62652"/>
                    <a:pt x="309068" y="64508"/>
                    <a:pt x="306005" y="68219"/>
                  </a:cubicBezTo>
                  <a:cubicBezTo>
                    <a:pt x="302941" y="71931"/>
                    <a:pt x="301410" y="76643"/>
                    <a:pt x="301410" y="82358"/>
                  </a:cubicBezTo>
                  <a:lnTo>
                    <a:pt x="301410" y="133964"/>
                  </a:lnTo>
                  <a:lnTo>
                    <a:pt x="273486" y="133964"/>
                  </a:lnTo>
                  <a:lnTo>
                    <a:pt x="273486" y="0"/>
                  </a:ln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Rectangle 206">
              <a:extLst>
                <a:ext uri="{FF2B5EF4-FFF2-40B4-BE49-F238E27FC236}">
                  <a16:creationId xmlns:a16="http://schemas.microsoft.com/office/drawing/2014/main" id="{557EBAC7-A306-4E65-8E32-BC2F81F61F5D}"/>
                </a:ext>
              </a:extLst>
            </p:cNvPr>
            <p:cNvSpPr/>
            <p:nvPr/>
          </p:nvSpPr>
          <p:spPr>
            <a:xfrm>
              <a:off x="8299625" y="4426153"/>
              <a:ext cx="1223365" cy="913744"/>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Segoe UI Semibold" panose="020B0502040204020203" pitchFamily="34" charset="0"/>
                </a:rPr>
                <a:t>Scale out data mart with Data pool</a:t>
              </a:r>
            </a:p>
          </p:txBody>
        </p:sp>
        <p:sp>
          <p:nvSpPr>
            <p:cNvPr id="208" name="Freeform: Shape 829">
              <a:extLst>
                <a:ext uri="{FF2B5EF4-FFF2-40B4-BE49-F238E27FC236}">
                  <a16:creationId xmlns:a16="http://schemas.microsoft.com/office/drawing/2014/main" id="{2056753D-0A4E-4608-A2AB-59B7BDF529CB}"/>
                </a:ext>
              </a:extLst>
            </p:cNvPr>
            <p:cNvSpPr/>
            <p:nvPr/>
          </p:nvSpPr>
          <p:spPr bwMode="auto">
            <a:xfrm>
              <a:off x="8438283" y="486436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Freeform: Shape 829">
              <a:extLst>
                <a:ext uri="{FF2B5EF4-FFF2-40B4-BE49-F238E27FC236}">
                  <a16:creationId xmlns:a16="http://schemas.microsoft.com/office/drawing/2014/main" id="{80675351-7173-4C35-B9D4-9C25AF8157B2}"/>
                </a:ext>
              </a:extLst>
            </p:cNvPr>
            <p:cNvSpPr/>
            <p:nvPr/>
          </p:nvSpPr>
          <p:spPr bwMode="auto">
            <a:xfrm>
              <a:off x="8810244" y="486621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Freeform: Shape 829">
              <a:extLst>
                <a:ext uri="{FF2B5EF4-FFF2-40B4-BE49-F238E27FC236}">
                  <a16:creationId xmlns:a16="http://schemas.microsoft.com/office/drawing/2014/main" id="{08C1A627-DAA6-487C-BD05-C831B8398668}"/>
                </a:ext>
              </a:extLst>
            </p:cNvPr>
            <p:cNvSpPr/>
            <p:nvPr/>
          </p:nvSpPr>
          <p:spPr bwMode="auto">
            <a:xfrm>
              <a:off x="9172680" y="4866209"/>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F0785300-3A95-4FAF-BD5B-266762041DE0}"/>
                </a:ext>
              </a:extLst>
            </p:cNvPr>
            <p:cNvSpPr/>
            <p:nvPr/>
          </p:nvSpPr>
          <p:spPr>
            <a:xfrm>
              <a:off x="2523200" y="3502129"/>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PolyBase</a:t>
              </a:r>
            </a:p>
          </p:txBody>
        </p:sp>
        <p:sp>
          <p:nvSpPr>
            <p:cNvPr id="136" name="Freeform 188">
              <a:extLst>
                <a:ext uri="{FF2B5EF4-FFF2-40B4-BE49-F238E27FC236}">
                  <a16:creationId xmlns:a16="http://schemas.microsoft.com/office/drawing/2014/main" id="{422539D6-D78A-C94A-A3EB-E431F11B6C56}"/>
                </a:ext>
              </a:extLst>
            </p:cNvPr>
            <p:cNvSpPr>
              <a:spLocks noChangeAspect="1"/>
            </p:cNvSpPr>
            <p:nvPr/>
          </p:nvSpPr>
          <p:spPr bwMode="auto">
            <a:xfrm>
              <a:off x="5602611" y="2209391"/>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0" name="Group 89">
              <a:extLst>
                <a:ext uri="{FF2B5EF4-FFF2-40B4-BE49-F238E27FC236}">
                  <a16:creationId xmlns:a16="http://schemas.microsoft.com/office/drawing/2014/main" id="{BCB2073A-3DAF-4F2E-8CF3-508C43780F81}"/>
                </a:ext>
              </a:extLst>
            </p:cNvPr>
            <p:cNvGrpSpPr/>
            <p:nvPr/>
          </p:nvGrpSpPr>
          <p:grpSpPr>
            <a:xfrm rot="5400000">
              <a:off x="9645406" y="3359664"/>
              <a:ext cx="1211577" cy="1150870"/>
              <a:chOff x="9520080" y="1827754"/>
              <a:chExt cx="1538911" cy="1461804"/>
            </a:xfrm>
          </p:grpSpPr>
          <p:sp>
            <p:nvSpPr>
              <p:cNvPr id="107" name="TextBox 106">
                <a:extLst>
                  <a:ext uri="{FF2B5EF4-FFF2-40B4-BE49-F238E27FC236}">
                    <a16:creationId xmlns:a16="http://schemas.microsoft.com/office/drawing/2014/main" id="{20962359-2C3E-4932-A1F3-F2475D0F4F73}"/>
                  </a:ext>
                </a:extLst>
              </p:cNvPr>
              <p:cNvSpPr txBox="1"/>
              <p:nvPr/>
            </p:nvSpPr>
            <p:spPr>
              <a:xfrm rot="16200000">
                <a:off x="10191264" y="2421830"/>
                <a:ext cx="1461804" cy="27365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10" name="Group 109">
                <a:extLst>
                  <a:ext uri="{FF2B5EF4-FFF2-40B4-BE49-F238E27FC236}">
                    <a16:creationId xmlns:a16="http://schemas.microsoft.com/office/drawing/2014/main" id="{B4A75F11-1819-4EB6-9782-D746C93C41EF}"/>
                  </a:ext>
                </a:extLst>
              </p:cNvPr>
              <p:cNvGrpSpPr/>
              <p:nvPr/>
            </p:nvGrpSpPr>
            <p:grpSpPr>
              <a:xfrm>
                <a:off x="9520080" y="2689514"/>
                <a:ext cx="1211389" cy="313979"/>
                <a:chOff x="9520069" y="2689509"/>
                <a:chExt cx="1211396" cy="313979"/>
              </a:xfrm>
            </p:grpSpPr>
            <p:grpSp>
              <p:nvGrpSpPr>
                <p:cNvPr id="162" name="Group 161">
                  <a:extLst>
                    <a:ext uri="{FF2B5EF4-FFF2-40B4-BE49-F238E27FC236}">
                      <a16:creationId xmlns:a16="http://schemas.microsoft.com/office/drawing/2014/main" id="{6FBD8DE4-C082-48BC-B54E-23A81AEED9D8}"/>
                    </a:ext>
                  </a:extLst>
                </p:cNvPr>
                <p:cNvGrpSpPr/>
                <p:nvPr/>
              </p:nvGrpSpPr>
              <p:grpSpPr>
                <a:xfrm>
                  <a:off x="9520069" y="2689509"/>
                  <a:ext cx="353463" cy="313979"/>
                  <a:chOff x="8579522" y="2776608"/>
                  <a:chExt cx="570138" cy="506450"/>
                </a:xfrm>
              </p:grpSpPr>
              <p:grpSp>
                <p:nvGrpSpPr>
                  <p:cNvPr id="177" name="Group 176">
                    <a:extLst>
                      <a:ext uri="{FF2B5EF4-FFF2-40B4-BE49-F238E27FC236}">
                        <a16:creationId xmlns:a16="http://schemas.microsoft.com/office/drawing/2014/main" id="{1B88FBC4-D995-4F7A-99F8-DA187D07D273}"/>
                      </a:ext>
                    </a:extLst>
                  </p:cNvPr>
                  <p:cNvGrpSpPr/>
                  <p:nvPr/>
                </p:nvGrpSpPr>
                <p:grpSpPr>
                  <a:xfrm>
                    <a:off x="8640351" y="2855984"/>
                    <a:ext cx="466287" cy="347698"/>
                    <a:chOff x="8634504" y="2855984"/>
                    <a:chExt cx="466287" cy="347698"/>
                  </a:xfrm>
                </p:grpSpPr>
                <p:grpSp>
                  <p:nvGrpSpPr>
                    <p:cNvPr id="179" name="Group 178">
                      <a:extLst>
                        <a:ext uri="{FF2B5EF4-FFF2-40B4-BE49-F238E27FC236}">
                          <a16:creationId xmlns:a16="http://schemas.microsoft.com/office/drawing/2014/main" id="{63816DC5-0A17-4C6A-B00A-CABD1AEA2F26}"/>
                        </a:ext>
                      </a:extLst>
                    </p:cNvPr>
                    <p:cNvGrpSpPr/>
                    <p:nvPr/>
                  </p:nvGrpSpPr>
                  <p:grpSpPr>
                    <a:xfrm flipH="1">
                      <a:off x="8634504" y="2855984"/>
                      <a:ext cx="466287" cy="347698"/>
                      <a:chOff x="2052366" y="1575258"/>
                      <a:chExt cx="365871" cy="264555"/>
                    </a:xfrm>
                    <a:noFill/>
                  </p:grpSpPr>
                  <p:sp>
                    <p:nvSpPr>
                      <p:cNvPr id="181" name="Rectangle 9">
                        <a:extLst>
                          <a:ext uri="{FF2B5EF4-FFF2-40B4-BE49-F238E27FC236}">
                            <a16:creationId xmlns:a16="http://schemas.microsoft.com/office/drawing/2014/main" id="{0169BC07-0D60-452E-9CE0-97C25112D0F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sp>
                    <p:nvSpPr>
                      <p:cNvPr id="183" name="Line 10">
                        <a:extLst>
                          <a:ext uri="{FF2B5EF4-FFF2-40B4-BE49-F238E27FC236}">
                            <a16:creationId xmlns:a16="http://schemas.microsoft.com/office/drawing/2014/main" id="{1666933D-8A8F-40B8-893A-DFC6D7556DCB}"/>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grpSp>
                <p:sp>
                  <p:nvSpPr>
                    <p:cNvPr id="180" name="Oval 179">
                      <a:extLst>
                        <a:ext uri="{FF2B5EF4-FFF2-40B4-BE49-F238E27FC236}">
                          <a16:creationId xmlns:a16="http://schemas.microsoft.com/office/drawing/2014/main" id="{B321FF71-2A99-4BE3-9571-67F27C5B7D77}"/>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78" name="Rectangle 177">
                    <a:extLst>
                      <a:ext uri="{FF2B5EF4-FFF2-40B4-BE49-F238E27FC236}">
                        <a16:creationId xmlns:a16="http://schemas.microsoft.com/office/drawing/2014/main" id="{22DDBA5D-499C-41A0-AFFC-E109204AD66F}"/>
                      </a:ext>
                    </a:extLst>
                  </p:cNvPr>
                  <p:cNvSpPr/>
                  <p:nvPr/>
                </p:nvSpPr>
                <p:spPr>
                  <a:xfrm>
                    <a:off x="8579522"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3" name="Group 162">
                  <a:extLst>
                    <a:ext uri="{FF2B5EF4-FFF2-40B4-BE49-F238E27FC236}">
                      <a16:creationId xmlns:a16="http://schemas.microsoft.com/office/drawing/2014/main" id="{21D791A4-FAF4-465F-8875-DADF62995B98}"/>
                    </a:ext>
                  </a:extLst>
                </p:cNvPr>
                <p:cNvGrpSpPr/>
                <p:nvPr/>
              </p:nvGrpSpPr>
              <p:grpSpPr>
                <a:xfrm>
                  <a:off x="9940949" y="2689509"/>
                  <a:ext cx="353463" cy="313979"/>
                  <a:chOff x="8553451" y="2776608"/>
                  <a:chExt cx="570138" cy="506450"/>
                </a:xfrm>
              </p:grpSpPr>
              <p:grpSp>
                <p:nvGrpSpPr>
                  <p:cNvPr id="171" name="Group 170">
                    <a:extLst>
                      <a:ext uri="{FF2B5EF4-FFF2-40B4-BE49-F238E27FC236}">
                        <a16:creationId xmlns:a16="http://schemas.microsoft.com/office/drawing/2014/main" id="{52F03411-C1C4-45F9-8837-5C318CC4AF47}"/>
                      </a:ext>
                    </a:extLst>
                  </p:cNvPr>
                  <p:cNvGrpSpPr/>
                  <p:nvPr/>
                </p:nvGrpSpPr>
                <p:grpSpPr>
                  <a:xfrm>
                    <a:off x="8640348" y="2855985"/>
                    <a:ext cx="422420" cy="347696"/>
                    <a:chOff x="8634501" y="2855985"/>
                    <a:chExt cx="422420" cy="347696"/>
                  </a:xfrm>
                </p:grpSpPr>
                <p:grpSp>
                  <p:nvGrpSpPr>
                    <p:cNvPr id="173" name="Group 172">
                      <a:extLst>
                        <a:ext uri="{FF2B5EF4-FFF2-40B4-BE49-F238E27FC236}">
                          <a16:creationId xmlns:a16="http://schemas.microsoft.com/office/drawing/2014/main" id="{AF2E970A-C107-44FA-BE23-47A80E17607F}"/>
                        </a:ext>
                      </a:extLst>
                    </p:cNvPr>
                    <p:cNvGrpSpPr/>
                    <p:nvPr/>
                  </p:nvGrpSpPr>
                  <p:grpSpPr>
                    <a:xfrm flipH="1">
                      <a:off x="8634501" y="2855985"/>
                      <a:ext cx="422420" cy="347696"/>
                      <a:chOff x="2086790" y="1575262"/>
                      <a:chExt cx="331451" cy="264554"/>
                    </a:xfrm>
                    <a:noFill/>
                  </p:grpSpPr>
                  <p:sp>
                    <p:nvSpPr>
                      <p:cNvPr id="175" name="Rectangle 9">
                        <a:extLst>
                          <a:ext uri="{FF2B5EF4-FFF2-40B4-BE49-F238E27FC236}">
                            <a16:creationId xmlns:a16="http://schemas.microsoft.com/office/drawing/2014/main" id="{C6887CD5-8061-405B-A66E-AD7E59D78DF2}"/>
                          </a:ext>
                        </a:extLst>
                      </p:cNvPr>
                      <p:cNvSpPr>
                        <a:spLocks noChangeArrowheads="1"/>
                      </p:cNvSpPr>
                      <p:nvPr/>
                    </p:nvSpPr>
                    <p:spPr bwMode="auto">
                      <a:xfrm>
                        <a:off x="2086790" y="1575262"/>
                        <a:ext cx="310993" cy="264554"/>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sp>
                    <p:nvSpPr>
                      <p:cNvPr id="176" name="Line 10">
                        <a:extLst>
                          <a:ext uri="{FF2B5EF4-FFF2-40B4-BE49-F238E27FC236}">
                            <a16:creationId xmlns:a16="http://schemas.microsoft.com/office/drawing/2014/main" id="{FC176533-431A-4F16-A351-63EDBAA35E0B}"/>
                          </a:ext>
                        </a:extLst>
                      </p:cNvPr>
                      <p:cNvSpPr>
                        <a:spLocks noChangeShapeType="1"/>
                      </p:cNvSpPr>
                      <p:nvPr/>
                    </p:nvSpPr>
                    <p:spPr bwMode="auto">
                      <a:xfrm flipH="1">
                        <a:off x="2107249" y="1651826"/>
                        <a:ext cx="310992"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grpSp>
                <p:sp>
                  <p:nvSpPr>
                    <p:cNvPr id="174" name="Oval 173">
                      <a:extLst>
                        <a:ext uri="{FF2B5EF4-FFF2-40B4-BE49-F238E27FC236}">
                          <a16:creationId xmlns:a16="http://schemas.microsoft.com/office/drawing/2014/main" id="{7312180C-961B-4FF0-A3D0-B69D5D95D6D5}"/>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72" name="Rectangle 171">
                    <a:extLst>
                      <a:ext uri="{FF2B5EF4-FFF2-40B4-BE49-F238E27FC236}">
                        <a16:creationId xmlns:a16="http://schemas.microsoft.com/office/drawing/2014/main" id="{71E42253-2F23-4508-A1F9-5CDC5F42FD32}"/>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4" name="Group 163">
                  <a:extLst>
                    <a:ext uri="{FF2B5EF4-FFF2-40B4-BE49-F238E27FC236}">
                      <a16:creationId xmlns:a16="http://schemas.microsoft.com/office/drawing/2014/main" id="{9749007E-E0F4-4BD2-AF99-597A81217601}"/>
                    </a:ext>
                  </a:extLst>
                </p:cNvPr>
                <p:cNvGrpSpPr/>
                <p:nvPr/>
              </p:nvGrpSpPr>
              <p:grpSpPr>
                <a:xfrm>
                  <a:off x="10378002" y="2689509"/>
                  <a:ext cx="353463" cy="313979"/>
                  <a:chOff x="8553451" y="2776608"/>
                  <a:chExt cx="570138" cy="506450"/>
                </a:xfrm>
              </p:grpSpPr>
              <p:grpSp>
                <p:nvGrpSpPr>
                  <p:cNvPr id="165" name="Group 164">
                    <a:extLst>
                      <a:ext uri="{FF2B5EF4-FFF2-40B4-BE49-F238E27FC236}">
                        <a16:creationId xmlns:a16="http://schemas.microsoft.com/office/drawing/2014/main" id="{F5AF1B16-54FE-42FA-9134-B4536875100A}"/>
                      </a:ext>
                    </a:extLst>
                  </p:cNvPr>
                  <p:cNvGrpSpPr/>
                  <p:nvPr/>
                </p:nvGrpSpPr>
                <p:grpSpPr>
                  <a:xfrm>
                    <a:off x="8640349" y="2855984"/>
                    <a:ext cx="422418" cy="347698"/>
                    <a:chOff x="8634502" y="2855984"/>
                    <a:chExt cx="422418" cy="347698"/>
                  </a:xfrm>
                </p:grpSpPr>
                <p:grpSp>
                  <p:nvGrpSpPr>
                    <p:cNvPr id="167" name="Group 166">
                      <a:extLst>
                        <a:ext uri="{FF2B5EF4-FFF2-40B4-BE49-F238E27FC236}">
                          <a16:creationId xmlns:a16="http://schemas.microsoft.com/office/drawing/2014/main" id="{2BDFFC61-5935-421E-900C-E38C7195903F}"/>
                        </a:ext>
                      </a:extLst>
                    </p:cNvPr>
                    <p:cNvGrpSpPr/>
                    <p:nvPr/>
                  </p:nvGrpSpPr>
                  <p:grpSpPr>
                    <a:xfrm flipH="1">
                      <a:off x="8634502" y="2855984"/>
                      <a:ext cx="422418" cy="347698"/>
                      <a:chOff x="2086788" y="1575258"/>
                      <a:chExt cx="331449" cy="264555"/>
                    </a:xfrm>
                    <a:noFill/>
                  </p:grpSpPr>
                  <p:sp>
                    <p:nvSpPr>
                      <p:cNvPr id="169" name="Rectangle 9">
                        <a:extLst>
                          <a:ext uri="{FF2B5EF4-FFF2-40B4-BE49-F238E27FC236}">
                            <a16:creationId xmlns:a16="http://schemas.microsoft.com/office/drawing/2014/main" id="{CBAE6595-FADD-44EF-8F40-6AAD2C884C45}"/>
                          </a:ext>
                        </a:extLst>
                      </p:cNvPr>
                      <p:cNvSpPr>
                        <a:spLocks noChangeArrowheads="1"/>
                      </p:cNvSpPr>
                      <p:nvPr/>
                    </p:nvSpPr>
                    <p:spPr bwMode="auto">
                      <a:xfrm>
                        <a:off x="2086788"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sp>
                    <p:nvSpPr>
                      <p:cNvPr id="170" name="Line 10">
                        <a:extLst>
                          <a:ext uri="{FF2B5EF4-FFF2-40B4-BE49-F238E27FC236}">
                            <a16:creationId xmlns:a16="http://schemas.microsoft.com/office/drawing/2014/main" id="{CB51DF59-CE41-4559-86F1-D393E8AD3250}"/>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grpSp>
                <p:sp>
                  <p:nvSpPr>
                    <p:cNvPr id="168" name="Oval 167">
                      <a:extLst>
                        <a:ext uri="{FF2B5EF4-FFF2-40B4-BE49-F238E27FC236}">
                          <a16:creationId xmlns:a16="http://schemas.microsoft.com/office/drawing/2014/main" id="{4A692F35-4618-4A65-A4D2-3DDD77D1E34C}"/>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66" name="Rectangle 165">
                    <a:extLst>
                      <a:ext uri="{FF2B5EF4-FFF2-40B4-BE49-F238E27FC236}">
                        <a16:creationId xmlns:a16="http://schemas.microsoft.com/office/drawing/2014/main" id="{19CB2BF3-6FB9-4F81-875E-EE06EF366387}"/>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nvGrpSpPr>
              <p:cNvPr id="118" name="Group 117">
                <a:extLst>
                  <a:ext uri="{FF2B5EF4-FFF2-40B4-BE49-F238E27FC236}">
                    <a16:creationId xmlns:a16="http://schemas.microsoft.com/office/drawing/2014/main" id="{BDCED568-FC67-44A4-914F-175D0392DDEB}"/>
                  </a:ext>
                </a:extLst>
              </p:cNvPr>
              <p:cNvGrpSpPr/>
              <p:nvPr/>
            </p:nvGrpSpPr>
            <p:grpSpPr>
              <a:xfrm>
                <a:off x="9765795" y="2306619"/>
                <a:ext cx="747148" cy="313979"/>
                <a:chOff x="9861458" y="2306620"/>
                <a:chExt cx="747145" cy="313979"/>
              </a:xfrm>
            </p:grpSpPr>
            <p:grpSp>
              <p:nvGrpSpPr>
                <p:cNvPr id="124" name="Group 123">
                  <a:extLst>
                    <a:ext uri="{FF2B5EF4-FFF2-40B4-BE49-F238E27FC236}">
                      <a16:creationId xmlns:a16="http://schemas.microsoft.com/office/drawing/2014/main" id="{FAA48DD2-7AD0-43B8-8A7F-327F6B8D36C2}"/>
                    </a:ext>
                  </a:extLst>
                </p:cNvPr>
                <p:cNvGrpSpPr/>
                <p:nvPr/>
              </p:nvGrpSpPr>
              <p:grpSpPr>
                <a:xfrm>
                  <a:off x="9861458" y="2306620"/>
                  <a:ext cx="353463" cy="313979"/>
                  <a:chOff x="8623391" y="2776608"/>
                  <a:chExt cx="570138" cy="506450"/>
                </a:xfrm>
              </p:grpSpPr>
              <p:grpSp>
                <p:nvGrpSpPr>
                  <p:cNvPr id="156" name="Group 155">
                    <a:extLst>
                      <a:ext uri="{FF2B5EF4-FFF2-40B4-BE49-F238E27FC236}">
                        <a16:creationId xmlns:a16="http://schemas.microsoft.com/office/drawing/2014/main" id="{C5BF8515-0F6E-4BA4-B402-605C8227472D}"/>
                      </a:ext>
                    </a:extLst>
                  </p:cNvPr>
                  <p:cNvGrpSpPr/>
                  <p:nvPr/>
                </p:nvGrpSpPr>
                <p:grpSpPr>
                  <a:xfrm>
                    <a:off x="8640347" y="2855984"/>
                    <a:ext cx="396347" cy="347697"/>
                    <a:chOff x="8634499" y="2855984"/>
                    <a:chExt cx="396348" cy="347698"/>
                  </a:xfrm>
                </p:grpSpPr>
                <p:grpSp>
                  <p:nvGrpSpPr>
                    <p:cNvPr id="158" name="Group 157">
                      <a:extLst>
                        <a:ext uri="{FF2B5EF4-FFF2-40B4-BE49-F238E27FC236}">
                          <a16:creationId xmlns:a16="http://schemas.microsoft.com/office/drawing/2014/main" id="{D4A8826A-759C-4CF7-91DB-A11F0EA43B6D}"/>
                        </a:ext>
                      </a:extLst>
                    </p:cNvPr>
                    <p:cNvGrpSpPr/>
                    <p:nvPr/>
                  </p:nvGrpSpPr>
                  <p:grpSpPr>
                    <a:xfrm flipH="1">
                      <a:off x="8634499" y="2855984"/>
                      <a:ext cx="396348" cy="347698"/>
                      <a:chOff x="2107244" y="1575258"/>
                      <a:chExt cx="310993" cy="264555"/>
                    </a:xfrm>
                    <a:noFill/>
                  </p:grpSpPr>
                  <p:sp>
                    <p:nvSpPr>
                      <p:cNvPr id="160" name="Rectangle 9">
                        <a:extLst>
                          <a:ext uri="{FF2B5EF4-FFF2-40B4-BE49-F238E27FC236}">
                            <a16:creationId xmlns:a16="http://schemas.microsoft.com/office/drawing/2014/main" id="{7246F1B4-5017-4F1E-A5D0-5CF784F22F84}"/>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sp>
                    <p:nvSpPr>
                      <p:cNvPr id="161" name="Line 10">
                        <a:extLst>
                          <a:ext uri="{FF2B5EF4-FFF2-40B4-BE49-F238E27FC236}">
                            <a16:creationId xmlns:a16="http://schemas.microsoft.com/office/drawing/2014/main" id="{05F3482D-C9D9-4562-8100-D0030A8D78A9}"/>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grpSp>
                <p:sp>
                  <p:nvSpPr>
                    <p:cNvPr id="159" name="Oval 158">
                      <a:extLst>
                        <a:ext uri="{FF2B5EF4-FFF2-40B4-BE49-F238E27FC236}">
                          <a16:creationId xmlns:a16="http://schemas.microsoft.com/office/drawing/2014/main" id="{B54EE431-FD0B-48E8-9832-D81FF988A01E}"/>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57" name="Rectangle 156">
                    <a:extLst>
                      <a:ext uri="{FF2B5EF4-FFF2-40B4-BE49-F238E27FC236}">
                        <a16:creationId xmlns:a16="http://schemas.microsoft.com/office/drawing/2014/main" id="{AD0D518A-008C-4DFE-AA0B-C3E46F62C9B1}"/>
                      </a:ext>
                    </a:extLst>
                  </p:cNvPr>
                  <p:cNvSpPr/>
                  <p:nvPr/>
                </p:nvSpPr>
                <p:spPr>
                  <a:xfrm>
                    <a:off x="862339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33" name="Group 132">
                  <a:extLst>
                    <a:ext uri="{FF2B5EF4-FFF2-40B4-BE49-F238E27FC236}">
                      <a16:creationId xmlns:a16="http://schemas.microsoft.com/office/drawing/2014/main" id="{B477C309-A2BC-4E91-ACC1-1AF3E30F69EC}"/>
                    </a:ext>
                  </a:extLst>
                </p:cNvPr>
                <p:cNvGrpSpPr/>
                <p:nvPr/>
              </p:nvGrpSpPr>
              <p:grpSpPr>
                <a:xfrm>
                  <a:off x="10255140" y="2306620"/>
                  <a:ext cx="353463" cy="313979"/>
                  <a:chOff x="8553451" y="2776608"/>
                  <a:chExt cx="570138" cy="506450"/>
                </a:xfrm>
              </p:grpSpPr>
              <p:grpSp>
                <p:nvGrpSpPr>
                  <p:cNvPr id="134" name="Group 133">
                    <a:extLst>
                      <a:ext uri="{FF2B5EF4-FFF2-40B4-BE49-F238E27FC236}">
                        <a16:creationId xmlns:a16="http://schemas.microsoft.com/office/drawing/2014/main" id="{C0973DD2-960E-49F0-AB64-4F697C99EABF}"/>
                      </a:ext>
                    </a:extLst>
                  </p:cNvPr>
                  <p:cNvGrpSpPr/>
                  <p:nvPr/>
                </p:nvGrpSpPr>
                <p:grpSpPr>
                  <a:xfrm>
                    <a:off x="8666420" y="2855986"/>
                    <a:ext cx="440218" cy="347697"/>
                    <a:chOff x="8660573" y="2855984"/>
                    <a:chExt cx="440218" cy="347698"/>
                  </a:xfrm>
                </p:grpSpPr>
                <p:grpSp>
                  <p:nvGrpSpPr>
                    <p:cNvPr id="137" name="Group 136">
                      <a:extLst>
                        <a:ext uri="{FF2B5EF4-FFF2-40B4-BE49-F238E27FC236}">
                          <a16:creationId xmlns:a16="http://schemas.microsoft.com/office/drawing/2014/main" id="{7D82737E-E6D2-4612-A28D-B93FC49BB3DB}"/>
                        </a:ext>
                      </a:extLst>
                    </p:cNvPr>
                    <p:cNvGrpSpPr/>
                    <p:nvPr/>
                  </p:nvGrpSpPr>
                  <p:grpSpPr>
                    <a:xfrm flipH="1">
                      <a:off x="8660573" y="2855984"/>
                      <a:ext cx="440218" cy="347698"/>
                      <a:chOff x="2052366" y="1575258"/>
                      <a:chExt cx="345416" cy="264555"/>
                    </a:xfrm>
                    <a:noFill/>
                  </p:grpSpPr>
                  <p:sp>
                    <p:nvSpPr>
                      <p:cNvPr id="154" name="Rectangle 9">
                        <a:extLst>
                          <a:ext uri="{FF2B5EF4-FFF2-40B4-BE49-F238E27FC236}">
                            <a16:creationId xmlns:a16="http://schemas.microsoft.com/office/drawing/2014/main" id="{951B7ABB-7592-4B24-978D-98B916480024}"/>
                          </a:ext>
                        </a:extLst>
                      </p:cNvPr>
                      <p:cNvSpPr>
                        <a:spLocks noChangeArrowheads="1"/>
                      </p:cNvSpPr>
                      <p:nvPr/>
                    </p:nvSpPr>
                    <p:spPr bwMode="auto">
                      <a:xfrm>
                        <a:off x="2086789"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sp>
                    <p:nvSpPr>
                      <p:cNvPr id="155" name="Line 10">
                        <a:extLst>
                          <a:ext uri="{FF2B5EF4-FFF2-40B4-BE49-F238E27FC236}">
                            <a16:creationId xmlns:a16="http://schemas.microsoft.com/office/drawing/2014/main" id="{CC950EFC-10FE-492B-810E-E261A13333AC}"/>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grpSp>
                <p:sp>
                  <p:nvSpPr>
                    <p:cNvPr id="153" name="Oval 152">
                      <a:extLst>
                        <a:ext uri="{FF2B5EF4-FFF2-40B4-BE49-F238E27FC236}">
                          <a16:creationId xmlns:a16="http://schemas.microsoft.com/office/drawing/2014/main" id="{469F0754-417B-492C-955F-89F50B82F9FB}"/>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35" name="Rectangle 134">
                    <a:extLst>
                      <a:ext uri="{FF2B5EF4-FFF2-40B4-BE49-F238E27FC236}">
                        <a16:creationId xmlns:a16="http://schemas.microsoft.com/office/drawing/2014/main" id="{697D9F0D-F4D3-4EF2-BF09-A8B39535F748}"/>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sp>
          <p:nvSpPr>
            <p:cNvPr id="197" name="TextBox 196">
              <a:extLst>
                <a:ext uri="{FF2B5EF4-FFF2-40B4-BE49-F238E27FC236}">
                  <a16:creationId xmlns:a16="http://schemas.microsoft.com/office/drawing/2014/main" id="{86E32D30-7D83-47EC-B75F-5CE2609241A9}"/>
                </a:ext>
              </a:extLst>
            </p:cNvPr>
            <p:cNvSpPr txBox="1"/>
            <p:nvPr/>
          </p:nvSpPr>
          <p:spPr>
            <a:xfrm>
              <a:off x="9613798" y="2996052"/>
              <a:ext cx="974098" cy="215444"/>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App Deploy</a:t>
              </a:r>
            </a:p>
          </p:txBody>
        </p:sp>
        <p:cxnSp>
          <p:nvCxnSpPr>
            <p:cNvPr id="202" name="Straight Arrow Connector 201">
              <a:extLst>
                <a:ext uri="{FF2B5EF4-FFF2-40B4-BE49-F238E27FC236}">
                  <a16:creationId xmlns:a16="http://schemas.microsoft.com/office/drawing/2014/main" id="{B0A67D15-C05E-4990-8523-6F42FBEA8421}"/>
                </a:ext>
              </a:extLst>
            </p:cNvPr>
            <p:cNvCxnSpPr>
              <a:cxnSpLocks/>
            </p:cNvCxnSpPr>
            <p:nvPr/>
          </p:nvCxnSpPr>
          <p:spPr>
            <a:xfrm>
              <a:off x="9528279" y="3818496"/>
              <a:ext cx="320642" cy="0"/>
            </a:xfrm>
            <a:prstGeom prst="straightConnector1">
              <a:avLst/>
            </a:prstGeom>
            <a:noFill/>
            <a:ln w="9525" cap="flat" cmpd="sng" algn="ctr">
              <a:solidFill>
                <a:schemeClr val="tx1"/>
              </a:solidFill>
              <a:prstDash val="solid"/>
              <a:headEnd type="none"/>
              <a:tailEnd type="triangle"/>
            </a:ln>
            <a:effectLst/>
          </p:spPr>
        </p:cxnSp>
        <p:cxnSp>
          <p:nvCxnSpPr>
            <p:cNvPr id="4" name="Straight Connector 3">
              <a:extLst>
                <a:ext uri="{FF2B5EF4-FFF2-40B4-BE49-F238E27FC236}">
                  <a16:creationId xmlns:a16="http://schemas.microsoft.com/office/drawing/2014/main" id="{35583D5D-B3EB-4B2F-8C89-87400CC1F122}"/>
                </a:ext>
              </a:extLst>
            </p:cNvPr>
            <p:cNvCxnSpPr>
              <a:cxnSpLocks/>
              <a:stCxn id="145" idx="2"/>
              <a:endCxn id="198" idx="0"/>
            </p:cNvCxnSpPr>
            <p:nvPr/>
          </p:nvCxnSpPr>
          <p:spPr>
            <a:xfrm>
              <a:off x="7131236"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DC3C660-3E3E-4656-8F0C-CF609530861B}"/>
                </a:ext>
              </a:extLst>
            </p:cNvPr>
            <p:cNvSpPr txBox="1"/>
            <p:nvPr/>
          </p:nvSpPr>
          <p:spPr>
            <a:xfrm>
              <a:off x="7669282" y="5566078"/>
              <a:ext cx="1145559" cy="258532"/>
            </a:xfrm>
            <a:prstGeom prst="rect">
              <a:avLst/>
            </a:prstGeom>
            <a:noFill/>
            <a:ln>
              <a:noFill/>
            </a:ln>
          </p:spPr>
          <p:txBody>
            <a:bodyPr wrap="square" bIns="73152"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0078D7"/>
                  </a:solidFill>
                  <a:effectLst/>
                  <a:uLnTx/>
                  <a:uFillTx/>
                  <a:latin typeface="Segoe UI Semibold"/>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HDFS tiering </a:t>
              </a:r>
            </a:p>
          </p:txBody>
        </p:sp>
        <p:cxnSp>
          <p:nvCxnSpPr>
            <p:cNvPr id="203" name="Straight Connector 202">
              <a:extLst>
                <a:ext uri="{FF2B5EF4-FFF2-40B4-BE49-F238E27FC236}">
                  <a16:creationId xmlns:a16="http://schemas.microsoft.com/office/drawing/2014/main" id="{109EF3B3-820C-4E47-86A8-69A0451F95BA}"/>
                </a:ext>
              </a:extLst>
            </p:cNvPr>
            <p:cNvCxnSpPr>
              <a:cxnSpLocks/>
              <a:stCxn id="138" idx="2"/>
              <a:endCxn id="200" idx="0"/>
            </p:cNvCxnSpPr>
            <p:nvPr/>
          </p:nvCxnSpPr>
          <p:spPr>
            <a:xfrm>
              <a:off x="5642801"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29016CA-C2EB-4E63-805C-F774ACBD96D2}"/>
                </a:ext>
              </a:extLst>
            </p:cNvPr>
            <p:cNvCxnSpPr>
              <a:cxnSpLocks/>
              <a:stCxn id="111" idx="2"/>
              <a:endCxn id="206" idx="0"/>
            </p:cNvCxnSpPr>
            <p:nvPr/>
          </p:nvCxnSpPr>
          <p:spPr>
            <a:xfrm>
              <a:off x="4327590"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CA97F5A-35BC-49FB-BF5B-C9B8142D3321}"/>
                </a:ext>
              </a:extLst>
            </p:cNvPr>
            <p:cNvCxnSpPr>
              <a:cxnSpLocks/>
              <a:stCxn id="96" idx="2"/>
              <a:endCxn id="101" idx="0"/>
            </p:cNvCxnSpPr>
            <p:nvPr/>
          </p:nvCxnSpPr>
          <p:spPr>
            <a:xfrm>
              <a:off x="5729208" y="2772630"/>
              <a:ext cx="518" cy="1269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6262B6-E839-4E72-ABF9-4A4773E59A42}"/>
                </a:ext>
              </a:extLst>
            </p:cNvPr>
            <p:cNvCxnSpPr>
              <a:cxnSpLocks/>
              <a:stCxn id="101" idx="2"/>
              <a:endCxn id="99" idx="0"/>
            </p:cNvCxnSpPr>
            <p:nvPr/>
          </p:nvCxnSpPr>
          <p:spPr>
            <a:xfrm flipH="1">
              <a:off x="5729208" y="3679863"/>
              <a:ext cx="518" cy="2733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4469FD59-353D-4DAF-9502-361D67906566}"/>
                </a:ext>
              </a:extLst>
            </p:cNvPr>
            <p:cNvSpPr/>
            <p:nvPr/>
          </p:nvSpPr>
          <p:spPr>
            <a:xfrm>
              <a:off x="6616116" y="2526747"/>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Availability Group</a:t>
              </a:r>
            </a:p>
          </p:txBody>
        </p:sp>
        <p:grpSp>
          <p:nvGrpSpPr>
            <p:cNvPr id="37" name="Graphic 35">
              <a:extLst>
                <a:ext uri="{FF2B5EF4-FFF2-40B4-BE49-F238E27FC236}">
                  <a16:creationId xmlns:a16="http://schemas.microsoft.com/office/drawing/2014/main" id="{EF22C72C-1714-467F-89A7-C5C07EFFA82D}"/>
                </a:ext>
              </a:extLst>
            </p:cNvPr>
            <p:cNvGrpSpPr/>
            <p:nvPr/>
          </p:nvGrpSpPr>
          <p:grpSpPr>
            <a:xfrm>
              <a:off x="10288336" y="2223301"/>
              <a:ext cx="311236" cy="301990"/>
              <a:chOff x="8559432" y="2700531"/>
              <a:chExt cx="571221" cy="554252"/>
            </a:xfrm>
            <a:solidFill>
              <a:schemeClr val="accent1"/>
            </a:solidFill>
          </p:grpSpPr>
          <p:sp>
            <p:nvSpPr>
              <p:cNvPr id="38" name="Freeform: Shape 37">
                <a:extLst>
                  <a:ext uri="{FF2B5EF4-FFF2-40B4-BE49-F238E27FC236}">
                    <a16:creationId xmlns:a16="http://schemas.microsoft.com/office/drawing/2014/main" id="{5DC3D7CB-F288-45B9-99EE-594201CE50B9}"/>
                  </a:ext>
                </a:extLst>
              </p:cNvPr>
              <p:cNvSpPr/>
              <p:nvPr/>
            </p:nvSpPr>
            <p:spPr>
              <a:xfrm>
                <a:off x="8559432" y="2700531"/>
                <a:ext cx="571221" cy="554252"/>
              </a:xfrm>
              <a:custGeom>
                <a:avLst/>
                <a:gdLst>
                  <a:gd name="connsiteX0" fmla="*/ 283631 w 571221"/>
                  <a:gd name="connsiteY0" fmla="*/ 49 h 554252"/>
                  <a:gd name="connsiteX1" fmla="*/ 269078 w 571221"/>
                  <a:gd name="connsiteY1" fmla="*/ 3732 h 554252"/>
                  <a:gd name="connsiteX2" fmla="*/ 70493 w 571221"/>
                  <a:gd name="connsiteY2" fmla="*/ 98617 h 554252"/>
                  <a:gd name="connsiteX3" fmla="*/ 49946 w 571221"/>
                  <a:gd name="connsiteY3" fmla="*/ 124167 h 554252"/>
                  <a:gd name="connsiteX4" fmla="*/ 954 w 571221"/>
                  <a:gd name="connsiteY4" fmla="*/ 337305 h 554252"/>
                  <a:gd name="connsiteX5" fmla="*/ 6110 w 571221"/>
                  <a:gd name="connsiteY5" fmla="*/ 366182 h 554252"/>
                  <a:gd name="connsiteX6" fmla="*/ 8269 w 571221"/>
                  <a:gd name="connsiteY6" fmla="*/ 369179 h 554252"/>
                  <a:gd name="connsiteX7" fmla="*/ 145721 w 571221"/>
                  <a:gd name="connsiteY7" fmla="*/ 540080 h 554252"/>
                  <a:gd name="connsiteX8" fmla="*/ 175411 w 571221"/>
                  <a:gd name="connsiteY8" fmla="*/ 554252 h 554252"/>
                  <a:gd name="connsiteX9" fmla="*/ 395838 w 571221"/>
                  <a:gd name="connsiteY9" fmla="*/ 554201 h 554252"/>
                  <a:gd name="connsiteX10" fmla="*/ 425527 w 571221"/>
                  <a:gd name="connsiteY10" fmla="*/ 540055 h 554252"/>
                  <a:gd name="connsiteX11" fmla="*/ 562929 w 571221"/>
                  <a:gd name="connsiteY11" fmla="*/ 369128 h 554252"/>
                  <a:gd name="connsiteX12" fmla="*/ 570269 w 571221"/>
                  <a:gd name="connsiteY12" fmla="*/ 337254 h 554252"/>
                  <a:gd name="connsiteX13" fmla="*/ 521201 w 571221"/>
                  <a:gd name="connsiteY13" fmla="*/ 124117 h 554252"/>
                  <a:gd name="connsiteX14" fmla="*/ 500654 w 571221"/>
                  <a:gd name="connsiteY14" fmla="*/ 98567 h 554252"/>
                  <a:gd name="connsiteX15" fmla="*/ 302044 w 571221"/>
                  <a:gd name="connsiteY15" fmla="*/ 3732 h 554252"/>
                  <a:gd name="connsiteX16" fmla="*/ 283631 w 571221"/>
                  <a:gd name="connsiteY16" fmla="*/ 49 h 55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221" h="554252">
                    <a:moveTo>
                      <a:pt x="283631" y="49"/>
                    </a:moveTo>
                    <a:cubicBezTo>
                      <a:pt x="278581" y="303"/>
                      <a:pt x="273633" y="1555"/>
                      <a:pt x="269078" y="3732"/>
                    </a:cubicBezTo>
                    <a:lnTo>
                      <a:pt x="70493" y="98617"/>
                    </a:lnTo>
                    <a:cubicBezTo>
                      <a:pt x="60081" y="103590"/>
                      <a:pt x="52519" y="112994"/>
                      <a:pt x="49946" y="124167"/>
                    </a:cubicBezTo>
                    <a:lnTo>
                      <a:pt x="954" y="337305"/>
                    </a:lnTo>
                    <a:cubicBezTo>
                      <a:pt x="-1331" y="347226"/>
                      <a:pt x="528" y="357643"/>
                      <a:pt x="6110" y="366182"/>
                    </a:cubicBezTo>
                    <a:cubicBezTo>
                      <a:pt x="6780" y="367215"/>
                      <a:pt x="7500" y="368216"/>
                      <a:pt x="8269" y="369179"/>
                    </a:cubicBezTo>
                    <a:lnTo>
                      <a:pt x="145721" y="540080"/>
                    </a:lnTo>
                    <a:cubicBezTo>
                      <a:pt x="152928" y="549038"/>
                      <a:pt x="163856" y="554254"/>
                      <a:pt x="175411" y="554252"/>
                    </a:cubicBezTo>
                    <a:lnTo>
                      <a:pt x="395838" y="554201"/>
                    </a:lnTo>
                    <a:cubicBezTo>
                      <a:pt x="407388" y="554210"/>
                      <a:pt x="418315" y="549003"/>
                      <a:pt x="425527" y="540055"/>
                    </a:cubicBezTo>
                    <a:lnTo>
                      <a:pt x="562929" y="369128"/>
                    </a:lnTo>
                    <a:cubicBezTo>
                      <a:pt x="570140" y="360166"/>
                      <a:pt x="572842" y="348433"/>
                      <a:pt x="570269" y="337254"/>
                    </a:cubicBezTo>
                    <a:lnTo>
                      <a:pt x="521201" y="124117"/>
                    </a:lnTo>
                    <a:cubicBezTo>
                      <a:pt x="518628" y="112943"/>
                      <a:pt x="511066" y="103539"/>
                      <a:pt x="500654" y="98567"/>
                    </a:cubicBezTo>
                    <a:lnTo>
                      <a:pt x="302044" y="3732"/>
                    </a:lnTo>
                    <a:cubicBezTo>
                      <a:pt x="296314" y="994"/>
                      <a:pt x="289982" y="-272"/>
                      <a:pt x="283631" y="49"/>
                    </a:cubicBezTo>
                    <a:close/>
                  </a:path>
                </a:pathLst>
              </a:custGeom>
              <a:solidFill>
                <a:schemeClr val="accent1"/>
              </a:solidFill>
              <a:ln w="0"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23E18BFA-3949-42E8-B811-DAAA732F51B8}"/>
                  </a:ext>
                </a:extLst>
              </p:cNvPr>
              <p:cNvSpPr/>
              <p:nvPr/>
            </p:nvSpPr>
            <p:spPr>
              <a:xfrm>
                <a:off x="8635659" y="2773113"/>
                <a:ext cx="418765" cy="409087"/>
              </a:xfrm>
              <a:custGeom>
                <a:avLst/>
                <a:gdLst>
                  <a:gd name="connsiteX0" fmla="*/ 209370 w 418765"/>
                  <a:gd name="connsiteY0" fmla="*/ 0 h 409087"/>
                  <a:gd name="connsiteX1" fmla="*/ 197484 w 418765"/>
                  <a:gd name="connsiteY1" fmla="*/ 13207 h 409087"/>
                  <a:gd name="connsiteX2" fmla="*/ 197510 w 418765"/>
                  <a:gd name="connsiteY2" fmla="*/ 13537 h 409087"/>
                  <a:gd name="connsiteX3" fmla="*/ 197484 w 418765"/>
                  <a:gd name="connsiteY3" fmla="*/ 16585 h 409087"/>
                  <a:gd name="connsiteX4" fmla="*/ 199110 w 418765"/>
                  <a:gd name="connsiteY4" fmla="*/ 27887 h 409087"/>
                  <a:gd name="connsiteX5" fmla="*/ 200430 w 418765"/>
                  <a:gd name="connsiteY5" fmla="*/ 49449 h 409087"/>
                  <a:gd name="connsiteX6" fmla="*/ 196570 w 418765"/>
                  <a:gd name="connsiteY6" fmla="*/ 55596 h 409087"/>
                  <a:gd name="connsiteX7" fmla="*/ 196291 w 418765"/>
                  <a:gd name="connsiteY7" fmla="*/ 60624 h 409087"/>
                  <a:gd name="connsiteX8" fmla="*/ 174804 w 418765"/>
                  <a:gd name="connsiteY8" fmla="*/ 63926 h 409087"/>
                  <a:gd name="connsiteX9" fmla="*/ 97138 w 418765"/>
                  <a:gd name="connsiteY9" fmla="*/ 108296 h 409087"/>
                  <a:gd name="connsiteX10" fmla="*/ 92846 w 418765"/>
                  <a:gd name="connsiteY10" fmla="*/ 105248 h 409087"/>
                  <a:gd name="connsiteX11" fmla="*/ 85785 w 418765"/>
                  <a:gd name="connsiteY11" fmla="*/ 104562 h 409087"/>
                  <a:gd name="connsiteX12" fmla="*/ 69759 w 418765"/>
                  <a:gd name="connsiteY12" fmla="*/ 90086 h 409087"/>
                  <a:gd name="connsiteX13" fmla="*/ 61937 w 418765"/>
                  <a:gd name="connsiteY13" fmla="*/ 81781 h 409087"/>
                  <a:gd name="connsiteX14" fmla="*/ 59295 w 418765"/>
                  <a:gd name="connsiteY14" fmla="*/ 79673 h 409087"/>
                  <a:gd name="connsiteX15" fmla="*/ 51016 w 418765"/>
                  <a:gd name="connsiteY15" fmla="*/ 76549 h 409087"/>
                  <a:gd name="connsiteX16" fmla="*/ 41542 w 418765"/>
                  <a:gd name="connsiteY16" fmla="*/ 80739 h 409087"/>
                  <a:gd name="connsiteX17" fmla="*/ 44463 w 418765"/>
                  <a:gd name="connsiteY17" fmla="*/ 98264 h 409087"/>
                  <a:gd name="connsiteX18" fmla="*/ 44641 w 418765"/>
                  <a:gd name="connsiteY18" fmla="*/ 98391 h 409087"/>
                  <a:gd name="connsiteX19" fmla="*/ 47105 w 418765"/>
                  <a:gd name="connsiteY19" fmla="*/ 100372 h 409087"/>
                  <a:gd name="connsiteX20" fmla="*/ 56959 w 418765"/>
                  <a:gd name="connsiteY20" fmla="*/ 106137 h 409087"/>
                  <a:gd name="connsiteX21" fmla="*/ 74636 w 418765"/>
                  <a:gd name="connsiteY21" fmla="*/ 118556 h 409087"/>
                  <a:gd name="connsiteX22" fmla="*/ 77023 w 418765"/>
                  <a:gd name="connsiteY22" fmla="*/ 125414 h 409087"/>
                  <a:gd name="connsiteX23" fmla="*/ 80833 w 418765"/>
                  <a:gd name="connsiteY23" fmla="*/ 128817 h 409087"/>
                  <a:gd name="connsiteX24" fmla="*/ 56578 w 418765"/>
                  <a:gd name="connsiteY24" fmla="*/ 236046 h 409087"/>
                  <a:gd name="connsiteX25" fmla="*/ 51600 w 418765"/>
                  <a:gd name="connsiteY25" fmla="*/ 237494 h 409087"/>
                  <a:gd name="connsiteX26" fmla="*/ 46495 w 418765"/>
                  <a:gd name="connsiteY26" fmla="*/ 242650 h 409087"/>
                  <a:gd name="connsiteX27" fmla="*/ 25186 w 418765"/>
                  <a:gd name="connsiteY27" fmla="*/ 246155 h 409087"/>
                  <a:gd name="connsiteX28" fmla="*/ 13783 w 418765"/>
                  <a:gd name="connsiteY28" fmla="*/ 247069 h 409087"/>
                  <a:gd name="connsiteX29" fmla="*/ 10608 w 418765"/>
                  <a:gd name="connsiteY29" fmla="*/ 247805 h 409087"/>
                  <a:gd name="connsiteX30" fmla="*/ 10506 w 418765"/>
                  <a:gd name="connsiteY30" fmla="*/ 247831 h 409087"/>
                  <a:gd name="connsiteX31" fmla="*/ 10329 w 418765"/>
                  <a:gd name="connsiteY31" fmla="*/ 247882 h 409087"/>
                  <a:gd name="connsiteX32" fmla="*/ 271 w 418765"/>
                  <a:gd name="connsiteY32" fmla="*/ 262358 h 409087"/>
                  <a:gd name="connsiteX33" fmla="*/ 15611 w 418765"/>
                  <a:gd name="connsiteY33" fmla="*/ 271044 h 409087"/>
                  <a:gd name="connsiteX34" fmla="*/ 15789 w 418765"/>
                  <a:gd name="connsiteY34" fmla="*/ 271019 h 409087"/>
                  <a:gd name="connsiteX35" fmla="*/ 16018 w 418765"/>
                  <a:gd name="connsiteY35" fmla="*/ 270943 h 409087"/>
                  <a:gd name="connsiteX36" fmla="*/ 19091 w 418765"/>
                  <a:gd name="connsiteY36" fmla="*/ 270257 h 409087"/>
                  <a:gd name="connsiteX37" fmla="*/ 29758 w 418765"/>
                  <a:gd name="connsiteY37" fmla="*/ 266168 h 409087"/>
                  <a:gd name="connsiteX38" fmla="*/ 50482 w 418765"/>
                  <a:gd name="connsiteY38" fmla="*/ 260073 h 409087"/>
                  <a:gd name="connsiteX39" fmla="*/ 57314 w 418765"/>
                  <a:gd name="connsiteY39" fmla="*/ 262485 h 409087"/>
                  <a:gd name="connsiteX40" fmla="*/ 62496 w 418765"/>
                  <a:gd name="connsiteY40" fmla="*/ 261596 h 409087"/>
                  <a:gd name="connsiteX41" fmla="*/ 131044 w 418765"/>
                  <a:gd name="connsiteY41" fmla="*/ 347187 h 409087"/>
                  <a:gd name="connsiteX42" fmla="*/ 128885 w 418765"/>
                  <a:gd name="connsiteY42" fmla="*/ 352368 h 409087"/>
                  <a:gd name="connsiteX43" fmla="*/ 129942 w 418765"/>
                  <a:gd name="connsiteY43" fmla="*/ 359088 h 409087"/>
                  <a:gd name="connsiteX44" fmla="*/ 119183 w 418765"/>
                  <a:gd name="connsiteY44" fmla="*/ 378426 h 409087"/>
                  <a:gd name="connsiteX45" fmla="*/ 112808 w 418765"/>
                  <a:gd name="connsiteY45" fmla="*/ 387925 h 409087"/>
                  <a:gd name="connsiteX46" fmla="*/ 111285 w 418765"/>
                  <a:gd name="connsiteY46" fmla="*/ 391125 h 409087"/>
                  <a:gd name="connsiteX47" fmla="*/ 116339 w 418765"/>
                  <a:gd name="connsiteY47" fmla="*/ 408014 h 409087"/>
                  <a:gd name="connsiteX48" fmla="*/ 132746 w 418765"/>
                  <a:gd name="connsiteY48" fmla="*/ 401309 h 409087"/>
                  <a:gd name="connsiteX49" fmla="*/ 132771 w 418765"/>
                  <a:gd name="connsiteY49" fmla="*/ 401284 h 409087"/>
                  <a:gd name="connsiteX50" fmla="*/ 132771 w 418765"/>
                  <a:gd name="connsiteY50" fmla="*/ 401258 h 409087"/>
                  <a:gd name="connsiteX51" fmla="*/ 134244 w 418765"/>
                  <a:gd name="connsiteY51" fmla="*/ 398236 h 409087"/>
                  <a:gd name="connsiteX52" fmla="*/ 137673 w 418765"/>
                  <a:gd name="connsiteY52" fmla="*/ 387340 h 409087"/>
                  <a:gd name="connsiteX53" fmla="*/ 146875 w 418765"/>
                  <a:gd name="connsiteY53" fmla="*/ 365987 h 409087"/>
                  <a:gd name="connsiteX54" fmla="*/ 151997 w 418765"/>
                  <a:gd name="connsiteY54" fmla="*/ 363492 h 409087"/>
                  <a:gd name="connsiteX55" fmla="*/ 154689 w 418765"/>
                  <a:gd name="connsiteY55" fmla="*/ 358616 h 409087"/>
                  <a:gd name="connsiteX56" fmla="*/ 243987 w 418765"/>
                  <a:gd name="connsiteY56" fmla="*/ 365041 h 409087"/>
                  <a:gd name="connsiteX57" fmla="*/ 264382 w 418765"/>
                  <a:gd name="connsiteY57" fmla="*/ 358895 h 409087"/>
                  <a:gd name="connsiteX58" fmla="*/ 266922 w 418765"/>
                  <a:gd name="connsiteY58" fmla="*/ 363467 h 409087"/>
                  <a:gd name="connsiteX59" fmla="*/ 272992 w 418765"/>
                  <a:gd name="connsiteY59" fmla="*/ 367149 h 409087"/>
                  <a:gd name="connsiteX60" fmla="*/ 281144 w 418765"/>
                  <a:gd name="connsiteY60" fmla="*/ 387137 h 409087"/>
                  <a:gd name="connsiteX61" fmla="*/ 284598 w 418765"/>
                  <a:gd name="connsiteY61" fmla="*/ 398033 h 409087"/>
                  <a:gd name="connsiteX62" fmla="*/ 286071 w 418765"/>
                  <a:gd name="connsiteY62" fmla="*/ 401081 h 409087"/>
                  <a:gd name="connsiteX63" fmla="*/ 302504 w 418765"/>
                  <a:gd name="connsiteY63" fmla="*/ 407811 h 409087"/>
                  <a:gd name="connsiteX64" fmla="*/ 307558 w 418765"/>
                  <a:gd name="connsiteY64" fmla="*/ 390922 h 409087"/>
                  <a:gd name="connsiteX65" fmla="*/ 306009 w 418765"/>
                  <a:gd name="connsiteY65" fmla="*/ 387721 h 409087"/>
                  <a:gd name="connsiteX66" fmla="*/ 299634 w 418765"/>
                  <a:gd name="connsiteY66" fmla="*/ 378248 h 409087"/>
                  <a:gd name="connsiteX67" fmla="*/ 289094 w 418765"/>
                  <a:gd name="connsiteY67" fmla="*/ 359378 h 409087"/>
                  <a:gd name="connsiteX68" fmla="*/ 290008 w 418765"/>
                  <a:gd name="connsiteY68" fmla="*/ 352368 h 409087"/>
                  <a:gd name="connsiteX69" fmla="*/ 288027 w 418765"/>
                  <a:gd name="connsiteY69" fmla="*/ 347568 h 409087"/>
                  <a:gd name="connsiteX70" fmla="*/ 356550 w 418765"/>
                  <a:gd name="connsiteY70" fmla="*/ 261368 h 409087"/>
                  <a:gd name="connsiteX71" fmla="*/ 361630 w 418765"/>
                  <a:gd name="connsiteY71" fmla="*/ 262257 h 409087"/>
                  <a:gd name="connsiteX72" fmla="*/ 368284 w 418765"/>
                  <a:gd name="connsiteY72" fmla="*/ 259793 h 409087"/>
                  <a:gd name="connsiteX73" fmla="*/ 389008 w 418765"/>
                  <a:gd name="connsiteY73" fmla="*/ 265889 h 409087"/>
                  <a:gd name="connsiteX74" fmla="*/ 399675 w 418765"/>
                  <a:gd name="connsiteY74" fmla="*/ 270003 h 409087"/>
                  <a:gd name="connsiteX75" fmla="*/ 402748 w 418765"/>
                  <a:gd name="connsiteY75" fmla="*/ 270663 h 409087"/>
                  <a:gd name="connsiteX76" fmla="*/ 402977 w 418765"/>
                  <a:gd name="connsiteY76" fmla="*/ 270740 h 409087"/>
                  <a:gd name="connsiteX77" fmla="*/ 403155 w 418765"/>
                  <a:gd name="connsiteY77" fmla="*/ 270765 h 409087"/>
                  <a:gd name="connsiteX78" fmla="*/ 418495 w 418765"/>
                  <a:gd name="connsiteY78" fmla="*/ 262079 h 409087"/>
                  <a:gd name="connsiteX79" fmla="*/ 408438 w 418765"/>
                  <a:gd name="connsiteY79" fmla="*/ 247602 h 409087"/>
                  <a:gd name="connsiteX80" fmla="*/ 404983 w 418765"/>
                  <a:gd name="connsiteY80" fmla="*/ 246790 h 409087"/>
                  <a:gd name="connsiteX81" fmla="*/ 393580 w 418765"/>
                  <a:gd name="connsiteY81" fmla="*/ 245875 h 409087"/>
                  <a:gd name="connsiteX82" fmla="*/ 372271 w 418765"/>
                  <a:gd name="connsiteY82" fmla="*/ 242370 h 409087"/>
                  <a:gd name="connsiteX83" fmla="*/ 367141 w 418765"/>
                  <a:gd name="connsiteY83" fmla="*/ 237215 h 409087"/>
                  <a:gd name="connsiteX84" fmla="*/ 362341 w 418765"/>
                  <a:gd name="connsiteY84" fmla="*/ 235818 h 409087"/>
                  <a:gd name="connsiteX85" fmla="*/ 359852 w 418765"/>
                  <a:gd name="connsiteY85" fmla="*/ 180324 h 409087"/>
                  <a:gd name="connsiteX86" fmla="*/ 337578 w 418765"/>
                  <a:gd name="connsiteY86" fmla="*/ 128843 h 409087"/>
                  <a:gd name="connsiteX87" fmla="*/ 341794 w 418765"/>
                  <a:gd name="connsiteY87" fmla="*/ 125058 h 409087"/>
                  <a:gd name="connsiteX88" fmla="*/ 344029 w 418765"/>
                  <a:gd name="connsiteY88" fmla="*/ 118328 h 409087"/>
                  <a:gd name="connsiteX89" fmla="*/ 361706 w 418765"/>
                  <a:gd name="connsiteY89" fmla="*/ 105908 h 409087"/>
                  <a:gd name="connsiteX90" fmla="*/ 371585 w 418765"/>
                  <a:gd name="connsiteY90" fmla="*/ 100143 h 409087"/>
                  <a:gd name="connsiteX91" fmla="*/ 374201 w 418765"/>
                  <a:gd name="connsiteY91" fmla="*/ 98035 h 409087"/>
                  <a:gd name="connsiteX92" fmla="*/ 377122 w 418765"/>
                  <a:gd name="connsiteY92" fmla="*/ 80511 h 409087"/>
                  <a:gd name="connsiteX93" fmla="*/ 359395 w 418765"/>
                  <a:gd name="connsiteY93" fmla="*/ 79444 h 409087"/>
                  <a:gd name="connsiteX94" fmla="*/ 356753 w 418765"/>
                  <a:gd name="connsiteY94" fmla="*/ 81552 h 409087"/>
                  <a:gd name="connsiteX95" fmla="*/ 348905 w 418765"/>
                  <a:gd name="connsiteY95" fmla="*/ 89857 h 409087"/>
                  <a:gd name="connsiteX96" fmla="*/ 332879 w 418765"/>
                  <a:gd name="connsiteY96" fmla="*/ 104359 h 409087"/>
                  <a:gd name="connsiteX97" fmla="*/ 325666 w 418765"/>
                  <a:gd name="connsiteY97" fmla="*/ 105147 h 409087"/>
                  <a:gd name="connsiteX98" fmla="*/ 321146 w 418765"/>
                  <a:gd name="connsiteY98" fmla="*/ 108372 h 409087"/>
                  <a:gd name="connsiteX99" fmla="*/ 222476 w 418765"/>
                  <a:gd name="connsiteY99" fmla="*/ 60701 h 409087"/>
                  <a:gd name="connsiteX100" fmla="*/ 222196 w 418765"/>
                  <a:gd name="connsiteY100" fmla="*/ 55392 h 409087"/>
                  <a:gd name="connsiteX101" fmla="*/ 218310 w 418765"/>
                  <a:gd name="connsiteY101" fmla="*/ 49449 h 409087"/>
                  <a:gd name="connsiteX102" fmla="*/ 219657 w 418765"/>
                  <a:gd name="connsiteY102" fmla="*/ 27887 h 409087"/>
                  <a:gd name="connsiteX103" fmla="*/ 221282 w 418765"/>
                  <a:gd name="connsiteY103" fmla="*/ 16585 h 409087"/>
                  <a:gd name="connsiteX104" fmla="*/ 221257 w 418765"/>
                  <a:gd name="connsiteY104" fmla="*/ 13207 h 409087"/>
                  <a:gd name="connsiteX105" fmla="*/ 209370 w 418765"/>
                  <a:gd name="connsiteY105" fmla="*/ 0 h 409087"/>
                  <a:gd name="connsiteX106" fmla="*/ 194487 w 418765"/>
                  <a:gd name="connsiteY106" fmla="*/ 92194 h 409087"/>
                  <a:gd name="connsiteX107" fmla="*/ 190957 w 418765"/>
                  <a:gd name="connsiteY107" fmla="*/ 154545 h 409087"/>
                  <a:gd name="connsiteX108" fmla="*/ 190703 w 418765"/>
                  <a:gd name="connsiteY108" fmla="*/ 154672 h 409087"/>
                  <a:gd name="connsiteX109" fmla="*/ 180239 w 418765"/>
                  <a:gd name="connsiteY109" fmla="*/ 164704 h 409087"/>
                  <a:gd name="connsiteX110" fmla="*/ 174068 w 418765"/>
                  <a:gd name="connsiteY110" fmla="*/ 162698 h 409087"/>
                  <a:gd name="connsiteX111" fmla="*/ 173966 w 418765"/>
                  <a:gd name="connsiteY111" fmla="*/ 162748 h 409087"/>
                  <a:gd name="connsiteX112" fmla="*/ 122841 w 418765"/>
                  <a:gd name="connsiteY112" fmla="*/ 126506 h 409087"/>
                  <a:gd name="connsiteX113" fmla="*/ 181814 w 418765"/>
                  <a:gd name="connsiteY113" fmla="*/ 94378 h 409087"/>
                  <a:gd name="connsiteX114" fmla="*/ 194487 w 418765"/>
                  <a:gd name="connsiteY114" fmla="*/ 92194 h 409087"/>
                  <a:gd name="connsiteX115" fmla="*/ 224279 w 418765"/>
                  <a:gd name="connsiteY115" fmla="*/ 92194 h 409087"/>
                  <a:gd name="connsiteX116" fmla="*/ 295494 w 418765"/>
                  <a:gd name="connsiteY116" fmla="*/ 126531 h 409087"/>
                  <a:gd name="connsiteX117" fmla="*/ 244699 w 418765"/>
                  <a:gd name="connsiteY117" fmla="*/ 162545 h 409087"/>
                  <a:gd name="connsiteX118" fmla="*/ 244521 w 418765"/>
                  <a:gd name="connsiteY118" fmla="*/ 162469 h 409087"/>
                  <a:gd name="connsiteX119" fmla="*/ 230146 w 418765"/>
                  <a:gd name="connsiteY119" fmla="*/ 160539 h 409087"/>
                  <a:gd name="connsiteX120" fmla="*/ 227860 w 418765"/>
                  <a:gd name="connsiteY120" fmla="*/ 154469 h 409087"/>
                  <a:gd name="connsiteX121" fmla="*/ 227809 w 418765"/>
                  <a:gd name="connsiteY121" fmla="*/ 154444 h 409087"/>
                  <a:gd name="connsiteX122" fmla="*/ 104300 w 418765"/>
                  <a:gd name="connsiteY122" fmla="*/ 149796 h 409087"/>
                  <a:gd name="connsiteX123" fmla="*/ 150981 w 418765"/>
                  <a:gd name="connsiteY123" fmla="*/ 191549 h 409087"/>
                  <a:gd name="connsiteX124" fmla="*/ 150930 w 418765"/>
                  <a:gd name="connsiteY124" fmla="*/ 191803 h 409087"/>
                  <a:gd name="connsiteX125" fmla="*/ 152251 w 418765"/>
                  <a:gd name="connsiteY125" fmla="*/ 206229 h 409087"/>
                  <a:gd name="connsiteX126" fmla="*/ 146816 w 418765"/>
                  <a:gd name="connsiteY126" fmla="*/ 209810 h 409087"/>
                  <a:gd name="connsiteX127" fmla="*/ 146765 w 418765"/>
                  <a:gd name="connsiteY127" fmla="*/ 210014 h 409087"/>
                  <a:gd name="connsiteX128" fmla="*/ 86928 w 418765"/>
                  <a:gd name="connsiteY128" fmla="*/ 227284 h 409087"/>
                  <a:gd name="connsiteX129" fmla="*/ 104300 w 418765"/>
                  <a:gd name="connsiteY129" fmla="*/ 149796 h 409087"/>
                  <a:gd name="connsiteX130" fmla="*/ 314111 w 418765"/>
                  <a:gd name="connsiteY130" fmla="*/ 149821 h 409087"/>
                  <a:gd name="connsiteX131" fmla="*/ 329425 w 418765"/>
                  <a:gd name="connsiteY131" fmla="*/ 187232 h 409087"/>
                  <a:gd name="connsiteX132" fmla="*/ 332016 w 418765"/>
                  <a:gd name="connsiteY132" fmla="*/ 227081 h 409087"/>
                  <a:gd name="connsiteX133" fmla="*/ 271874 w 418765"/>
                  <a:gd name="connsiteY133" fmla="*/ 209760 h 409087"/>
                  <a:gd name="connsiteX134" fmla="*/ 271823 w 418765"/>
                  <a:gd name="connsiteY134" fmla="*/ 209506 h 409087"/>
                  <a:gd name="connsiteX135" fmla="*/ 264382 w 418765"/>
                  <a:gd name="connsiteY135" fmla="*/ 197061 h 409087"/>
                  <a:gd name="connsiteX136" fmla="*/ 267709 w 418765"/>
                  <a:gd name="connsiteY136" fmla="*/ 191499 h 409087"/>
                  <a:gd name="connsiteX137" fmla="*/ 267684 w 418765"/>
                  <a:gd name="connsiteY137" fmla="*/ 191372 h 409087"/>
                  <a:gd name="connsiteX138" fmla="*/ 314111 w 418765"/>
                  <a:gd name="connsiteY138" fmla="*/ 149821 h 409087"/>
                  <a:gd name="connsiteX139" fmla="*/ 199796 w 418765"/>
                  <a:gd name="connsiteY139" fmla="*/ 194775 h 409087"/>
                  <a:gd name="connsiteX140" fmla="*/ 218920 w 418765"/>
                  <a:gd name="connsiteY140" fmla="*/ 194775 h 409087"/>
                  <a:gd name="connsiteX141" fmla="*/ 230806 w 418765"/>
                  <a:gd name="connsiteY141" fmla="*/ 209633 h 409087"/>
                  <a:gd name="connsiteX142" fmla="*/ 226539 w 418765"/>
                  <a:gd name="connsiteY142" fmla="*/ 228173 h 409087"/>
                  <a:gd name="connsiteX143" fmla="*/ 209370 w 418765"/>
                  <a:gd name="connsiteY143" fmla="*/ 236427 h 409087"/>
                  <a:gd name="connsiteX144" fmla="*/ 192151 w 418765"/>
                  <a:gd name="connsiteY144" fmla="*/ 228148 h 409087"/>
                  <a:gd name="connsiteX145" fmla="*/ 187884 w 418765"/>
                  <a:gd name="connsiteY145" fmla="*/ 209607 h 409087"/>
                  <a:gd name="connsiteX146" fmla="*/ 261106 w 418765"/>
                  <a:gd name="connsiteY146" fmla="*/ 245621 h 409087"/>
                  <a:gd name="connsiteX147" fmla="*/ 263518 w 418765"/>
                  <a:gd name="connsiteY147" fmla="*/ 245799 h 409087"/>
                  <a:gd name="connsiteX148" fmla="*/ 263620 w 418765"/>
                  <a:gd name="connsiteY148" fmla="*/ 245672 h 409087"/>
                  <a:gd name="connsiteX149" fmla="*/ 325514 w 418765"/>
                  <a:gd name="connsiteY149" fmla="*/ 256136 h 409087"/>
                  <a:gd name="connsiteX150" fmla="*/ 275963 w 418765"/>
                  <a:gd name="connsiteY150" fmla="*/ 318386 h 409087"/>
                  <a:gd name="connsiteX151" fmla="*/ 251937 w 418765"/>
                  <a:gd name="connsiteY151" fmla="*/ 260352 h 409087"/>
                  <a:gd name="connsiteX152" fmla="*/ 252013 w 418765"/>
                  <a:gd name="connsiteY152" fmla="*/ 260250 h 409087"/>
                  <a:gd name="connsiteX153" fmla="*/ 257093 w 418765"/>
                  <a:gd name="connsiteY153" fmla="*/ 246662 h 409087"/>
                  <a:gd name="connsiteX154" fmla="*/ 261106 w 418765"/>
                  <a:gd name="connsiteY154" fmla="*/ 245621 h 409087"/>
                  <a:gd name="connsiteX155" fmla="*/ 157153 w 418765"/>
                  <a:gd name="connsiteY155" fmla="*/ 245875 h 409087"/>
                  <a:gd name="connsiteX156" fmla="*/ 167210 w 418765"/>
                  <a:gd name="connsiteY156" fmla="*/ 254028 h 409087"/>
                  <a:gd name="connsiteX157" fmla="*/ 166626 w 418765"/>
                  <a:gd name="connsiteY157" fmla="*/ 260479 h 409087"/>
                  <a:gd name="connsiteX158" fmla="*/ 166804 w 418765"/>
                  <a:gd name="connsiteY158" fmla="*/ 260707 h 409087"/>
                  <a:gd name="connsiteX159" fmla="*/ 143032 w 418765"/>
                  <a:gd name="connsiteY159" fmla="*/ 318157 h 409087"/>
                  <a:gd name="connsiteX160" fmla="*/ 93633 w 418765"/>
                  <a:gd name="connsiteY160" fmla="*/ 256339 h 409087"/>
                  <a:gd name="connsiteX161" fmla="*/ 154994 w 418765"/>
                  <a:gd name="connsiteY161" fmla="*/ 245926 h 409087"/>
                  <a:gd name="connsiteX162" fmla="*/ 155096 w 418765"/>
                  <a:gd name="connsiteY162" fmla="*/ 246053 h 409087"/>
                  <a:gd name="connsiteX163" fmla="*/ 157153 w 418765"/>
                  <a:gd name="connsiteY163" fmla="*/ 245875 h 409087"/>
                  <a:gd name="connsiteX164" fmla="*/ 208989 w 418765"/>
                  <a:gd name="connsiteY164" fmla="*/ 271044 h 409087"/>
                  <a:gd name="connsiteX165" fmla="*/ 213891 w 418765"/>
                  <a:gd name="connsiteY165" fmla="*/ 272086 h 409087"/>
                  <a:gd name="connsiteX166" fmla="*/ 218590 w 418765"/>
                  <a:gd name="connsiteY166" fmla="*/ 276556 h 409087"/>
                  <a:gd name="connsiteX167" fmla="*/ 218818 w 418765"/>
                  <a:gd name="connsiteY167" fmla="*/ 276556 h 409087"/>
                  <a:gd name="connsiteX168" fmla="*/ 249067 w 418765"/>
                  <a:gd name="connsiteY168" fmla="*/ 331211 h 409087"/>
                  <a:gd name="connsiteX169" fmla="*/ 236978 w 418765"/>
                  <a:gd name="connsiteY169" fmla="*/ 334589 h 409087"/>
                  <a:gd name="connsiteX170" fmla="*/ 169902 w 418765"/>
                  <a:gd name="connsiteY170" fmla="*/ 331135 h 409087"/>
                  <a:gd name="connsiteX171" fmla="*/ 200075 w 418765"/>
                  <a:gd name="connsiteY171" fmla="*/ 276581 h 409087"/>
                  <a:gd name="connsiteX172" fmla="*/ 200126 w 418765"/>
                  <a:gd name="connsiteY172" fmla="*/ 276581 h 409087"/>
                  <a:gd name="connsiteX173" fmla="*/ 208989 w 418765"/>
                  <a:gd name="connsiteY173" fmla="*/ 271044 h 40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18765" h="409087">
                    <a:moveTo>
                      <a:pt x="209370" y="0"/>
                    </a:moveTo>
                    <a:cubicBezTo>
                      <a:pt x="202806" y="1"/>
                      <a:pt x="197484" y="5913"/>
                      <a:pt x="197484" y="13207"/>
                    </a:cubicBezTo>
                    <a:cubicBezTo>
                      <a:pt x="197484" y="13319"/>
                      <a:pt x="197507" y="13426"/>
                      <a:pt x="197510" y="13537"/>
                    </a:cubicBezTo>
                    <a:cubicBezTo>
                      <a:pt x="197500" y="14528"/>
                      <a:pt x="197452" y="15722"/>
                      <a:pt x="197484" y="16585"/>
                    </a:cubicBezTo>
                    <a:cubicBezTo>
                      <a:pt x="197641" y="20791"/>
                      <a:pt x="198558" y="24011"/>
                      <a:pt x="199110" y="27887"/>
                    </a:cubicBezTo>
                    <a:cubicBezTo>
                      <a:pt x="200110" y="36182"/>
                      <a:pt x="200948" y="43058"/>
                      <a:pt x="200430" y="49449"/>
                    </a:cubicBezTo>
                    <a:cubicBezTo>
                      <a:pt x="199928" y="51859"/>
                      <a:pt x="198152" y="54064"/>
                      <a:pt x="196570" y="55596"/>
                    </a:cubicBezTo>
                    <a:lnTo>
                      <a:pt x="196291" y="60624"/>
                    </a:lnTo>
                    <a:cubicBezTo>
                      <a:pt x="189157" y="61215"/>
                      <a:pt x="181977" y="62297"/>
                      <a:pt x="174804" y="63926"/>
                    </a:cubicBezTo>
                    <a:cubicBezTo>
                      <a:pt x="143941" y="70933"/>
                      <a:pt x="117369" y="86831"/>
                      <a:pt x="97138" y="108296"/>
                    </a:cubicBezTo>
                    <a:cubicBezTo>
                      <a:pt x="95825" y="107400"/>
                      <a:pt x="93529" y="105753"/>
                      <a:pt x="92846" y="105248"/>
                    </a:cubicBezTo>
                    <a:cubicBezTo>
                      <a:pt x="90724" y="105535"/>
                      <a:pt x="88579" y="106189"/>
                      <a:pt x="85785" y="104562"/>
                    </a:cubicBezTo>
                    <a:cubicBezTo>
                      <a:pt x="80466" y="100982"/>
                      <a:pt x="75621" y="96039"/>
                      <a:pt x="69759" y="90086"/>
                    </a:cubicBezTo>
                    <a:cubicBezTo>
                      <a:pt x="67073" y="87238"/>
                      <a:pt x="65128" y="84526"/>
                      <a:pt x="61937" y="81781"/>
                    </a:cubicBezTo>
                    <a:cubicBezTo>
                      <a:pt x="61212" y="81157"/>
                      <a:pt x="60106" y="80314"/>
                      <a:pt x="59295" y="79673"/>
                    </a:cubicBezTo>
                    <a:cubicBezTo>
                      <a:pt x="56800" y="77683"/>
                      <a:pt x="53858" y="76646"/>
                      <a:pt x="51016" y="76549"/>
                    </a:cubicBezTo>
                    <a:cubicBezTo>
                      <a:pt x="47362" y="76424"/>
                      <a:pt x="43844" y="77852"/>
                      <a:pt x="41542" y="80739"/>
                    </a:cubicBezTo>
                    <a:cubicBezTo>
                      <a:pt x="37450" y="85872"/>
                      <a:pt x="38760" y="93717"/>
                      <a:pt x="44463" y="98264"/>
                    </a:cubicBezTo>
                    <a:cubicBezTo>
                      <a:pt x="44521" y="98310"/>
                      <a:pt x="44583" y="98346"/>
                      <a:pt x="44641" y="98391"/>
                    </a:cubicBezTo>
                    <a:cubicBezTo>
                      <a:pt x="45425" y="99026"/>
                      <a:pt x="46384" y="99840"/>
                      <a:pt x="47105" y="100372"/>
                    </a:cubicBezTo>
                    <a:cubicBezTo>
                      <a:pt x="50491" y="102872"/>
                      <a:pt x="53585" y="104152"/>
                      <a:pt x="56959" y="106137"/>
                    </a:cubicBezTo>
                    <a:cubicBezTo>
                      <a:pt x="64068" y="110527"/>
                      <a:pt x="69961" y="114167"/>
                      <a:pt x="74636" y="118556"/>
                    </a:cubicBezTo>
                    <a:cubicBezTo>
                      <a:pt x="76461" y="120502"/>
                      <a:pt x="76780" y="123931"/>
                      <a:pt x="77023" y="125414"/>
                    </a:cubicBezTo>
                    <a:lnTo>
                      <a:pt x="80833" y="128817"/>
                    </a:lnTo>
                    <a:cubicBezTo>
                      <a:pt x="60439" y="159509"/>
                      <a:pt x="51000" y="197419"/>
                      <a:pt x="56578" y="236046"/>
                    </a:cubicBezTo>
                    <a:lnTo>
                      <a:pt x="51600" y="237494"/>
                    </a:lnTo>
                    <a:cubicBezTo>
                      <a:pt x="50288" y="239188"/>
                      <a:pt x="48434" y="241854"/>
                      <a:pt x="46495" y="242650"/>
                    </a:cubicBezTo>
                    <a:cubicBezTo>
                      <a:pt x="40379" y="244576"/>
                      <a:pt x="33496" y="245283"/>
                      <a:pt x="25186" y="246155"/>
                    </a:cubicBezTo>
                    <a:cubicBezTo>
                      <a:pt x="21285" y="246479"/>
                      <a:pt x="17919" y="246285"/>
                      <a:pt x="13783" y="247069"/>
                    </a:cubicBezTo>
                    <a:cubicBezTo>
                      <a:pt x="12872" y="247241"/>
                      <a:pt x="11604" y="247572"/>
                      <a:pt x="10608" y="247805"/>
                    </a:cubicBezTo>
                    <a:cubicBezTo>
                      <a:pt x="10573" y="247813"/>
                      <a:pt x="10541" y="247823"/>
                      <a:pt x="10506" y="247831"/>
                    </a:cubicBezTo>
                    <a:cubicBezTo>
                      <a:pt x="10452" y="247843"/>
                      <a:pt x="10381" y="247870"/>
                      <a:pt x="10329" y="247882"/>
                    </a:cubicBezTo>
                    <a:cubicBezTo>
                      <a:pt x="3323" y="249574"/>
                      <a:pt x="-1178" y="256014"/>
                      <a:pt x="271" y="262358"/>
                    </a:cubicBezTo>
                    <a:cubicBezTo>
                      <a:pt x="1720" y="268704"/>
                      <a:pt x="8564" y="272563"/>
                      <a:pt x="15611" y="271044"/>
                    </a:cubicBezTo>
                    <a:cubicBezTo>
                      <a:pt x="15662" y="271033"/>
                      <a:pt x="15736" y="271031"/>
                      <a:pt x="15789" y="271019"/>
                    </a:cubicBezTo>
                    <a:cubicBezTo>
                      <a:pt x="15869" y="271001"/>
                      <a:pt x="15939" y="270962"/>
                      <a:pt x="16018" y="270943"/>
                    </a:cubicBezTo>
                    <a:cubicBezTo>
                      <a:pt x="17000" y="270727"/>
                      <a:pt x="18231" y="270487"/>
                      <a:pt x="19091" y="270257"/>
                    </a:cubicBezTo>
                    <a:cubicBezTo>
                      <a:pt x="23157" y="269168"/>
                      <a:pt x="26102" y="267569"/>
                      <a:pt x="29758" y="266168"/>
                    </a:cubicBezTo>
                    <a:cubicBezTo>
                      <a:pt x="37623" y="263347"/>
                      <a:pt x="44136" y="260991"/>
                      <a:pt x="50482" y="260073"/>
                    </a:cubicBezTo>
                    <a:cubicBezTo>
                      <a:pt x="53133" y="259865"/>
                      <a:pt x="55925" y="261708"/>
                      <a:pt x="57314" y="262485"/>
                    </a:cubicBezTo>
                    <a:lnTo>
                      <a:pt x="62496" y="261596"/>
                    </a:lnTo>
                    <a:cubicBezTo>
                      <a:pt x="74418" y="298561"/>
                      <a:pt x="99405" y="328439"/>
                      <a:pt x="131044" y="347187"/>
                    </a:cubicBezTo>
                    <a:lnTo>
                      <a:pt x="128885" y="352368"/>
                    </a:lnTo>
                    <a:cubicBezTo>
                      <a:pt x="129663" y="354380"/>
                      <a:pt x="130521" y="357102"/>
                      <a:pt x="129942" y="359088"/>
                    </a:cubicBezTo>
                    <a:cubicBezTo>
                      <a:pt x="127635" y="365071"/>
                      <a:pt x="123683" y="371386"/>
                      <a:pt x="119183" y="378426"/>
                    </a:cubicBezTo>
                    <a:cubicBezTo>
                      <a:pt x="117004" y="381678"/>
                      <a:pt x="114775" y="384202"/>
                      <a:pt x="112808" y="387925"/>
                    </a:cubicBezTo>
                    <a:cubicBezTo>
                      <a:pt x="112338" y="388815"/>
                      <a:pt x="111739" y="390183"/>
                      <a:pt x="111285" y="391125"/>
                    </a:cubicBezTo>
                    <a:cubicBezTo>
                      <a:pt x="108230" y="397661"/>
                      <a:pt x="110470" y="405189"/>
                      <a:pt x="116339" y="408014"/>
                    </a:cubicBezTo>
                    <a:cubicBezTo>
                      <a:pt x="122244" y="410857"/>
                      <a:pt x="129573" y="407859"/>
                      <a:pt x="132746" y="401309"/>
                    </a:cubicBezTo>
                    <a:cubicBezTo>
                      <a:pt x="132750" y="401300"/>
                      <a:pt x="132766" y="401293"/>
                      <a:pt x="132771" y="401284"/>
                    </a:cubicBezTo>
                    <a:cubicBezTo>
                      <a:pt x="132774" y="401276"/>
                      <a:pt x="132768" y="401266"/>
                      <a:pt x="132771" y="401258"/>
                    </a:cubicBezTo>
                    <a:cubicBezTo>
                      <a:pt x="133223" y="400330"/>
                      <a:pt x="133863" y="399109"/>
                      <a:pt x="134244" y="398236"/>
                    </a:cubicBezTo>
                    <a:cubicBezTo>
                      <a:pt x="135928" y="394378"/>
                      <a:pt x="136488" y="391072"/>
                      <a:pt x="137673" y="387340"/>
                    </a:cubicBezTo>
                    <a:cubicBezTo>
                      <a:pt x="140818" y="379441"/>
                      <a:pt x="142546" y="371152"/>
                      <a:pt x="146875" y="365987"/>
                    </a:cubicBezTo>
                    <a:cubicBezTo>
                      <a:pt x="148060" y="364572"/>
                      <a:pt x="149993" y="364029"/>
                      <a:pt x="151997" y="363492"/>
                    </a:cubicBezTo>
                    <a:lnTo>
                      <a:pt x="154689" y="358616"/>
                    </a:lnTo>
                    <a:cubicBezTo>
                      <a:pt x="182272" y="369203"/>
                      <a:pt x="213146" y="372044"/>
                      <a:pt x="243987" y="365041"/>
                    </a:cubicBezTo>
                    <a:cubicBezTo>
                      <a:pt x="251023" y="363444"/>
                      <a:pt x="257815" y="361376"/>
                      <a:pt x="264382" y="358895"/>
                    </a:cubicBezTo>
                    <a:cubicBezTo>
                      <a:pt x="265138" y="360237"/>
                      <a:pt x="266545" y="362817"/>
                      <a:pt x="266922" y="363467"/>
                    </a:cubicBezTo>
                    <a:cubicBezTo>
                      <a:pt x="268958" y="364129"/>
                      <a:pt x="271181" y="364471"/>
                      <a:pt x="272992" y="367149"/>
                    </a:cubicBezTo>
                    <a:cubicBezTo>
                      <a:pt x="276231" y="372683"/>
                      <a:pt x="278446" y="379230"/>
                      <a:pt x="281144" y="387137"/>
                    </a:cubicBezTo>
                    <a:cubicBezTo>
                      <a:pt x="282329" y="390869"/>
                      <a:pt x="282914" y="394175"/>
                      <a:pt x="284598" y="398033"/>
                    </a:cubicBezTo>
                    <a:cubicBezTo>
                      <a:pt x="284982" y="398912"/>
                      <a:pt x="285619" y="400150"/>
                      <a:pt x="286071" y="401081"/>
                    </a:cubicBezTo>
                    <a:cubicBezTo>
                      <a:pt x="289237" y="407651"/>
                      <a:pt x="296590" y="410660"/>
                      <a:pt x="302504" y="407811"/>
                    </a:cubicBezTo>
                    <a:cubicBezTo>
                      <a:pt x="308371" y="404984"/>
                      <a:pt x="310615" y="397457"/>
                      <a:pt x="307558" y="390922"/>
                    </a:cubicBezTo>
                    <a:cubicBezTo>
                      <a:pt x="307104" y="389980"/>
                      <a:pt x="306479" y="388612"/>
                      <a:pt x="306009" y="387721"/>
                    </a:cubicBezTo>
                    <a:cubicBezTo>
                      <a:pt x="304042" y="383999"/>
                      <a:pt x="301813" y="381500"/>
                      <a:pt x="299634" y="378248"/>
                    </a:cubicBezTo>
                    <a:cubicBezTo>
                      <a:pt x="295134" y="371208"/>
                      <a:pt x="291401" y="365360"/>
                      <a:pt x="289094" y="359378"/>
                    </a:cubicBezTo>
                    <a:cubicBezTo>
                      <a:pt x="288129" y="356292"/>
                      <a:pt x="289257" y="354373"/>
                      <a:pt x="290008" y="352368"/>
                    </a:cubicBezTo>
                    <a:cubicBezTo>
                      <a:pt x="289558" y="351852"/>
                      <a:pt x="288595" y="348938"/>
                      <a:pt x="288027" y="347568"/>
                    </a:cubicBezTo>
                    <a:cubicBezTo>
                      <a:pt x="320908" y="328153"/>
                      <a:pt x="345160" y="297161"/>
                      <a:pt x="356550" y="261368"/>
                    </a:cubicBezTo>
                    <a:cubicBezTo>
                      <a:pt x="358088" y="261610"/>
                      <a:pt x="360761" y="262083"/>
                      <a:pt x="361630" y="262257"/>
                    </a:cubicBezTo>
                    <a:cubicBezTo>
                      <a:pt x="363417" y="261078"/>
                      <a:pt x="365061" y="259539"/>
                      <a:pt x="368284" y="259793"/>
                    </a:cubicBezTo>
                    <a:cubicBezTo>
                      <a:pt x="374630" y="260711"/>
                      <a:pt x="381143" y="263068"/>
                      <a:pt x="389008" y="265889"/>
                    </a:cubicBezTo>
                    <a:cubicBezTo>
                      <a:pt x="392664" y="267289"/>
                      <a:pt x="395609" y="268915"/>
                      <a:pt x="399675" y="270003"/>
                    </a:cubicBezTo>
                    <a:cubicBezTo>
                      <a:pt x="400535" y="270233"/>
                      <a:pt x="401766" y="270448"/>
                      <a:pt x="402748" y="270663"/>
                    </a:cubicBezTo>
                    <a:cubicBezTo>
                      <a:pt x="402827" y="270683"/>
                      <a:pt x="402897" y="270721"/>
                      <a:pt x="402977" y="270740"/>
                    </a:cubicBezTo>
                    <a:cubicBezTo>
                      <a:pt x="403030" y="270751"/>
                      <a:pt x="403104" y="270753"/>
                      <a:pt x="403155" y="270765"/>
                    </a:cubicBezTo>
                    <a:cubicBezTo>
                      <a:pt x="410203" y="272282"/>
                      <a:pt x="417047" y="268425"/>
                      <a:pt x="418495" y="262079"/>
                    </a:cubicBezTo>
                    <a:cubicBezTo>
                      <a:pt x="419942" y="255734"/>
                      <a:pt x="415444" y="249293"/>
                      <a:pt x="408438" y="247602"/>
                    </a:cubicBezTo>
                    <a:cubicBezTo>
                      <a:pt x="407418" y="247371"/>
                      <a:pt x="405973" y="246977"/>
                      <a:pt x="404983" y="246790"/>
                    </a:cubicBezTo>
                    <a:cubicBezTo>
                      <a:pt x="400847" y="246006"/>
                      <a:pt x="397481" y="246199"/>
                      <a:pt x="393580" y="245875"/>
                    </a:cubicBezTo>
                    <a:cubicBezTo>
                      <a:pt x="385270" y="245004"/>
                      <a:pt x="378387" y="244296"/>
                      <a:pt x="372271" y="242370"/>
                    </a:cubicBezTo>
                    <a:cubicBezTo>
                      <a:pt x="369778" y="241403"/>
                      <a:pt x="368004" y="238436"/>
                      <a:pt x="367141" y="237215"/>
                    </a:cubicBezTo>
                    <a:lnTo>
                      <a:pt x="362341" y="235818"/>
                    </a:lnTo>
                    <a:cubicBezTo>
                      <a:pt x="364829" y="217812"/>
                      <a:pt x="364158" y="199073"/>
                      <a:pt x="359852" y="180324"/>
                    </a:cubicBezTo>
                    <a:cubicBezTo>
                      <a:pt x="355505" y="161400"/>
                      <a:pt x="347823" y="144092"/>
                      <a:pt x="337578" y="128843"/>
                    </a:cubicBezTo>
                    <a:cubicBezTo>
                      <a:pt x="338809" y="127723"/>
                      <a:pt x="341135" y="125664"/>
                      <a:pt x="341794" y="125058"/>
                    </a:cubicBezTo>
                    <a:cubicBezTo>
                      <a:pt x="341987" y="122926"/>
                      <a:pt x="341821" y="120689"/>
                      <a:pt x="344029" y="118328"/>
                    </a:cubicBezTo>
                    <a:cubicBezTo>
                      <a:pt x="348703" y="113939"/>
                      <a:pt x="354597" y="110299"/>
                      <a:pt x="361706" y="105908"/>
                    </a:cubicBezTo>
                    <a:cubicBezTo>
                      <a:pt x="365080" y="103923"/>
                      <a:pt x="368199" y="102644"/>
                      <a:pt x="371585" y="100143"/>
                    </a:cubicBezTo>
                    <a:cubicBezTo>
                      <a:pt x="372351" y="99578"/>
                      <a:pt x="373397" y="98682"/>
                      <a:pt x="374201" y="98035"/>
                    </a:cubicBezTo>
                    <a:cubicBezTo>
                      <a:pt x="379903" y="93487"/>
                      <a:pt x="381216" y="85642"/>
                      <a:pt x="377122" y="80511"/>
                    </a:cubicBezTo>
                    <a:cubicBezTo>
                      <a:pt x="373029" y="75379"/>
                      <a:pt x="365096" y="74896"/>
                      <a:pt x="359395" y="79444"/>
                    </a:cubicBezTo>
                    <a:cubicBezTo>
                      <a:pt x="358583" y="80087"/>
                      <a:pt x="357482" y="80925"/>
                      <a:pt x="356753" y="81552"/>
                    </a:cubicBezTo>
                    <a:cubicBezTo>
                      <a:pt x="353562" y="84297"/>
                      <a:pt x="351591" y="87009"/>
                      <a:pt x="348905" y="89857"/>
                    </a:cubicBezTo>
                    <a:cubicBezTo>
                      <a:pt x="343043" y="95811"/>
                      <a:pt x="338198" y="100778"/>
                      <a:pt x="332879" y="104359"/>
                    </a:cubicBezTo>
                    <a:cubicBezTo>
                      <a:pt x="330574" y="105701"/>
                      <a:pt x="327198" y="105237"/>
                      <a:pt x="325666" y="105147"/>
                    </a:cubicBezTo>
                    <a:lnTo>
                      <a:pt x="321146" y="108372"/>
                    </a:lnTo>
                    <a:cubicBezTo>
                      <a:pt x="295367" y="81340"/>
                      <a:pt x="260269" y="64058"/>
                      <a:pt x="222476" y="60701"/>
                    </a:cubicBezTo>
                    <a:cubicBezTo>
                      <a:pt x="222370" y="59117"/>
                      <a:pt x="222231" y="56254"/>
                      <a:pt x="222196" y="55392"/>
                    </a:cubicBezTo>
                    <a:cubicBezTo>
                      <a:pt x="220649" y="53912"/>
                      <a:pt x="218780" y="52648"/>
                      <a:pt x="218310" y="49449"/>
                    </a:cubicBezTo>
                    <a:cubicBezTo>
                      <a:pt x="217793" y="43058"/>
                      <a:pt x="218657" y="36182"/>
                      <a:pt x="219657" y="27887"/>
                    </a:cubicBezTo>
                    <a:cubicBezTo>
                      <a:pt x="220208" y="24011"/>
                      <a:pt x="221125" y="20791"/>
                      <a:pt x="221282" y="16585"/>
                    </a:cubicBezTo>
                    <a:cubicBezTo>
                      <a:pt x="221318" y="15628"/>
                      <a:pt x="221260" y="14241"/>
                      <a:pt x="221257" y="13207"/>
                    </a:cubicBezTo>
                    <a:cubicBezTo>
                      <a:pt x="221256" y="5913"/>
                      <a:pt x="215935" y="-1"/>
                      <a:pt x="209370" y="0"/>
                    </a:cubicBezTo>
                    <a:close/>
                    <a:moveTo>
                      <a:pt x="194487" y="92194"/>
                    </a:moveTo>
                    <a:lnTo>
                      <a:pt x="190957" y="154545"/>
                    </a:lnTo>
                    <a:lnTo>
                      <a:pt x="190703" y="154672"/>
                    </a:lnTo>
                    <a:cubicBezTo>
                      <a:pt x="190466" y="160250"/>
                      <a:pt x="185876" y="164704"/>
                      <a:pt x="180239" y="164704"/>
                    </a:cubicBezTo>
                    <a:cubicBezTo>
                      <a:pt x="177931" y="164704"/>
                      <a:pt x="175799" y="163963"/>
                      <a:pt x="174068" y="162698"/>
                    </a:cubicBezTo>
                    <a:lnTo>
                      <a:pt x="173966" y="162748"/>
                    </a:lnTo>
                    <a:lnTo>
                      <a:pt x="122841" y="126506"/>
                    </a:lnTo>
                    <a:cubicBezTo>
                      <a:pt x="138553" y="111055"/>
                      <a:pt x="158652" y="99637"/>
                      <a:pt x="181814" y="94378"/>
                    </a:cubicBezTo>
                    <a:cubicBezTo>
                      <a:pt x="186045" y="93417"/>
                      <a:pt x="190274" y="92704"/>
                      <a:pt x="194487" y="92194"/>
                    </a:cubicBezTo>
                    <a:close/>
                    <a:moveTo>
                      <a:pt x="224279" y="92194"/>
                    </a:moveTo>
                    <a:cubicBezTo>
                      <a:pt x="251321" y="95520"/>
                      <a:pt x="276330" y="107765"/>
                      <a:pt x="295494" y="126531"/>
                    </a:cubicBezTo>
                    <a:lnTo>
                      <a:pt x="244699" y="162545"/>
                    </a:lnTo>
                    <a:lnTo>
                      <a:pt x="244521" y="162469"/>
                    </a:lnTo>
                    <a:cubicBezTo>
                      <a:pt x="240012" y="165762"/>
                      <a:pt x="233660" y="164945"/>
                      <a:pt x="230146" y="160539"/>
                    </a:cubicBezTo>
                    <a:cubicBezTo>
                      <a:pt x="228706" y="158734"/>
                      <a:pt x="227951" y="156612"/>
                      <a:pt x="227860" y="154469"/>
                    </a:cubicBezTo>
                    <a:lnTo>
                      <a:pt x="227809" y="154444"/>
                    </a:lnTo>
                    <a:close/>
                    <a:moveTo>
                      <a:pt x="104300" y="149796"/>
                    </a:moveTo>
                    <a:lnTo>
                      <a:pt x="150981" y="191549"/>
                    </a:lnTo>
                    <a:lnTo>
                      <a:pt x="150930" y="191803"/>
                    </a:lnTo>
                    <a:cubicBezTo>
                      <a:pt x="155144" y="195466"/>
                      <a:pt x="155765" y="201823"/>
                      <a:pt x="152251" y="206229"/>
                    </a:cubicBezTo>
                    <a:cubicBezTo>
                      <a:pt x="150812" y="208034"/>
                      <a:pt x="148885" y="209245"/>
                      <a:pt x="146816" y="209810"/>
                    </a:cubicBezTo>
                    <a:lnTo>
                      <a:pt x="146765" y="210014"/>
                    </a:lnTo>
                    <a:lnTo>
                      <a:pt x="86928" y="227284"/>
                    </a:lnTo>
                    <a:cubicBezTo>
                      <a:pt x="83883" y="199436"/>
                      <a:pt x="90446" y="172365"/>
                      <a:pt x="104300" y="149796"/>
                    </a:cubicBezTo>
                    <a:close/>
                    <a:moveTo>
                      <a:pt x="314111" y="149821"/>
                    </a:moveTo>
                    <a:cubicBezTo>
                      <a:pt x="321046" y="161063"/>
                      <a:pt x="326299" y="173619"/>
                      <a:pt x="329425" y="187232"/>
                    </a:cubicBezTo>
                    <a:cubicBezTo>
                      <a:pt x="332515" y="200681"/>
                      <a:pt x="333290" y="214106"/>
                      <a:pt x="332016" y="227081"/>
                    </a:cubicBezTo>
                    <a:lnTo>
                      <a:pt x="271874" y="209760"/>
                    </a:lnTo>
                    <a:lnTo>
                      <a:pt x="271823" y="209506"/>
                    </a:lnTo>
                    <a:cubicBezTo>
                      <a:pt x="266438" y="208034"/>
                      <a:pt x="263128" y="202555"/>
                      <a:pt x="264382" y="197061"/>
                    </a:cubicBezTo>
                    <a:cubicBezTo>
                      <a:pt x="264896" y="194810"/>
                      <a:pt x="266090" y="192906"/>
                      <a:pt x="267709" y="191499"/>
                    </a:cubicBezTo>
                    <a:lnTo>
                      <a:pt x="267684" y="191372"/>
                    </a:lnTo>
                    <a:lnTo>
                      <a:pt x="314111" y="149821"/>
                    </a:lnTo>
                    <a:close/>
                    <a:moveTo>
                      <a:pt x="199796" y="194775"/>
                    </a:moveTo>
                    <a:lnTo>
                      <a:pt x="218920" y="194775"/>
                    </a:lnTo>
                    <a:lnTo>
                      <a:pt x="230806" y="209633"/>
                    </a:lnTo>
                    <a:lnTo>
                      <a:pt x="226539" y="228173"/>
                    </a:lnTo>
                    <a:lnTo>
                      <a:pt x="209370" y="236427"/>
                    </a:lnTo>
                    <a:lnTo>
                      <a:pt x="192151" y="228148"/>
                    </a:lnTo>
                    <a:lnTo>
                      <a:pt x="187884" y="209607"/>
                    </a:lnTo>
                    <a:close/>
                    <a:moveTo>
                      <a:pt x="261106" y="245621"/>
                    </a:moveTo>
                    <a:cubicBezTo>
                      <a:pt x="261918" y="245580"/>
                      <a:pt x="262727" y="245653"/>
                      <a:pt x="263518" y="245799"/>
                    </a:cubicBezTo>
                    <a:lnTo>
                      <a:pt x="263620" y="245672"/>
                    </a:lnTo>
                    <a:lnTo>
                      <a:pt x="325514" y="256136"/>
                    </a:lnTo>
                    <a:cubicBezTo>
                      <a:pt x="316456" y="281585"/>
                      <a:pt x="299123" y="303632"/>
                      <a:pt x="275963" y="318386"/>
                    </a:cubicBezTo>
                    <a:lnTo>
                      <a:pt x="251937" y="260352"/>
                    </a:lnTo>
                    <a:lnTo>
                      <a:pt x="252013" y="260250"/>
                    </a:lnTo>
                    <a:cubicBezTo>
                      <a:pt x="249806" y="255122"/>
                      <a:pt x="252015" y="249108"/>
                      <a:pt x="257093" y="246662"/>
                    </a:cubicBezTo>
                    <a:cubicBezTo>
                      <a:pt x="258393" y="246036"/>
                      <a:pt x="259751" y="245690"/>
                      <a:pt x="261106" y="245621"/>
                    </a:cubicBezTo>
                    <a:close/>
                    <a:moveTo>
                      <a:pt x="157153" y="245875"/>
                    </a:moveTo>
                    <a:cubicBezTo>
                      <a:pt x="161876" y="245941"/>
                      <a:pt x="166113" y="249220"/>
                      <a:pt x="167210" y="254028"/>
                    </a:cubicBezTo>
                    <a:cubicBezTo>
                      <a:pt x="167724" y="256279"/>
                      <a:pt x="167474" y="258509"/>
                      <a:pt x="166626" y="260479"/>
                    </a:cubicBezTo>
                    <a:lnTo>
                      <a:pt x="166804" y="260707"/>
                    </a:lnTo>
                    <a:lnTo>
                      <a:pt x="143032" y="318157"/>
                    </a:lnTo>
                    <a:cubicBezTo>
                      <a:pt x="120806" y="303895"/>
                      <a:pt x="103103" y="282540"/>
                      <a:pt x="93633" y="256339"/>
                    </a:cubicBezTo>
                    <a:lnTo>
                      <a:pt x="154994" y="245926"/>
                    </a:lnTo>
                    <a:lnTo>
                      <a:pt x="155096" y="246053"/>
                    </a:lnTo>
                    <a:cubicBezTo>
                      <a:pt x="155782" y="245927"/>
                      <a:pt x="156478" y="245866"/>
                      <a:pt x="157153" y="245875"/>
                    </a:cubicBezTo>
                    <a:close/>
                    <a:moveTo>
                      <a:pt x="208989" y="271044"/>
                    </a:moveTo>
                    <a:cubicBezTo>
                      <a:pt x="210635" y="270984"/>
                      <a:pt x="212304" y="271321"/>
                      <a:pt x="213891" y="272086"/>
                    </a:cubicBezTo>
                    <a:cubicBezTo>
                      <a:pt x="215971" y="273087"/>
                      <a:pt x="217578" y="274665"/>
                      <a:pt x="218590" y="276556"/>
                    </a:cubicBezTo>
                    <a:lnTo>
                      <a:pt x="218818" y="276556"/>
                    </a:lnTo>
                    <a:lnTo>
                      <a:pt x="249067" y="331211"/>
                    </a:lnTo>
                    <a:cubicBezTo>
                      <a:pt x="245141" y="332527"/>
                      <a:pt x="241106" y="333652"/>
                      <a:pt x="236978" y="334589"/>
                    </a:cubicBezTo>
                    <a:cubicBezTo>
                      <a:pt x="213844" y="339842"/>
                      <a:pt x="190784" y="338250"/>
                      <a:pt x="169902" y="331135"/>
                    </a:cubicBezTo>
                    <a:lnTo>
                      <a:pt x="200075" y="276581"/>
                    </a:lnTo>
                    <a:lnTo>
                      <a:pt x="200126" y="276581"/>
                    </a:lnTo>
                    <a:cubicBezTo>
                      <a:pt x="201936" y="273196"/>
                      <a:pt x="205370" y="271177"/>
                      <a:pt x="208989" y="271044"/>
                    </a:cubicBezTo>
                    <a:close/>
                  </a:path>
                </a:pathLst>
              </a:custGeom>
              <a:solidFill>
                <a:srgbClr val="FFFFFF"/>
              </a:solidFill>
              <a:ln w="201"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224" name="Rectangle 223">
              <a:extLst>
                <a:ext uri="{FF2B5EF4-FFF2-40B4-BE49-F238E27FC236}">
                  <a16:creationId xmlns:a16="http://schemas.microsoft.com/office/drawing/2014/main" id="{6FD136C0-99E0-44D9-869B-3652D3A0AC86}"/>
                </a:ext>
              </a:extLst>
            </p:cNvPr>
            <p:cNvSpPr/>
            <p:nvPr/>
          </p:nvSpPr>
          <p:spPr>
            <a:xfrm>
              <a:off x="3785989" y="2241537"/>
              <a:ext cx="853283" cy="258532"/>
            </a:xfrm>
            <a:prstGeom prst="rect">
              <a:avLst/>
            </a:prstGeom>
            <a:noFill/>
            <a:ln>
              <a:noFill/>
            </a:ln>
          </p:spPr>
          <p:txBody>
            <a:bodyPr wrap="square" bIns="7315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Controller</a:t>
              </a:r>
            </a:p>
          </p:txBody>
        </p:sp>
        <p:grpSp>
          <p:nvGrpSpPr>
            <p:cNvPr id="201" name="Group 121">
              <a:extLst>
                <a:ext uri="{FF2B5EF4-FFF2-40B4-BE49-F238E27FC236}">
                  <a16:creationId xmlns:a16="http://schemas.microsoft.com/office/drawing/2014/main" id="{EFD9372F-0B45-42FF-91A7-DE532C8D4B2D}"/>
                </a:ext>
              </a:extLst>
            </p:cNvPr>
            <p:cNvGrpSpPr>
              <a:grpSpLocks noChangeAspect="1"/>
            </p:cNvGrpSpPr>
            <p:nvPr/>
          </p:nvGrpSpPr>
          <p:grpSpPr bwMode="auto">
            <a:xfrm>
              <a:off x="3531958" y="2222772"/>
              <a:ext cx="254031" cy="406450"/>
              <a:chOff x="6473" y="999"/>
              <a:chExt cx="195" cy="312"/>
            </a:xfrm>
          </p:grpSpPr>
          <p:sp>
            <p:nvSpPr>
              <p:cNvPr id="204" name="Rectangle 122">
                <a:extLst>
                  <a:ext uri="{FF2B5EF4-FFF2-40B4-BE49-F238E27FC236}">
                    <a16:creationId xmlns:a16="http://schemas.microsoft.com/office/drawing/2014/main" id="{D68DE0BB-66F1-40F2-90EA-E52E22988170}"/>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4" name="Freeform 123">
                <a:extLst>
                  <a:ext uri="{FF2B5EF4-FFF2-40B4-BE49-F238E27FC236}">
                    <a16:creationId xmlns:a16="http://schemas.microsoft.com/office/drawing/2014/main" id="{9953F218-7A32-4FDF-9380-50CE47725418}"/>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7" name="Freeform 124">
                <a:extLst>
                  <a:ext uri="{FF2B5EF4-FFF2-40B4-BE49-F238E27FC236}">
                    <a16:creationId xmlns:a16="http://schemas.microsoft.com/office/drawing/2014/main" id="{7C96A814-9256-48FF-A682-09A246D50B53}"/>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5" name="Rectangle 125">
                <a:extLst>
                  <a:ext uri="{FF2B5EF4-FFF2-40B4-BE49-F238E27FC236}">
                    <a16:creationId xmlns:a16="http://schemas.microsoft.com/office/drawing/2014/main" id="{11D6B479-B7FE-4AA4-B0F8-E20978121685}"/>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6" name="Freeform 126">
                <a:extLst>
                  <a:ext uri="{FF2B5EF4-FFF2-40B4-BE49-F238E27FC236}">
                    <a16:creationId xmlns:a16="http://schemas.microsoft.com/office/drawing/2014/main" id="{F3E74DDF-1342-4E89-B274-EFF85FA82B34}"/>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7" name="Freeform 127">
                <a:extLst>
                  <a:ext uri="{FF2B5EF4-FFF2-40B4-BE49-F238E27FC236}">
                    <a16:creationId xmlns:a16="http://schemas.microsoft.com/office/drawing/2014/main" id="{7E9A1938-6908-4520-8464-B25A00FC09F7}"/>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29" name="Freeform 188">
              <a:extLst>
                <a:ext uri="{FF2B5EF4-FFF2-40B4-BE49-F238E27FC236}">
                  <a16:creationId xmlns:a16="http://schemas.microsoft.com/office/drawing/2014/main" id="{0DF7E24D-1E2D-4F89-9958-11DC9E8B9284}"/>
                </a:ext>
              </a:extLst>
            </p:cNvPr>
            <p:cNvSpPr>
              <a:spLocks noChangeAspect="1"/>
            </p:cNvSpPr>
            <p:nvPr/>
          </p:nvSpPr>
          <p:spPr bwMode="auto">
            <a:xfrm>
              <a:off x="6951029"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0" name="Rectangle 229">
              <a:extLst>
                <a:ext uri="{FF2B5EF4-FFF2-40B4-BE49-F238E27FC236}">
                  <a16:creationId xmlns:a16="http://schemas.microsoft.com/office/drawing/2014/main" id="{5BF74606-2750-4ACA-8522-8A2F8BC3DF9C}"/>
                </a:ext>
              </a:extLst>
            </p:cNvPr>
            <p:cNvSpPr/>
            <p:nvPr/>
          </p:nvSpPr>
          <p:spPr>
            <a:xfrm>
              <a:off x="9819180" y="24557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Kubernetes</a:t>
              </a:r>
            </a:p>
          </p:txBody>
        </p:sp>
        <p:sp>
          <p:nvSpPr>
            <p:cNvPr id="232" name="Freeform 188">
              <a:extLst>
                <a:ext uri="{FF2B5EF4-FFF2-40B4-BE49-F238E27FC236}">
                  <a16:creationId xmlns:a16="http://schemas.microsoft.com/office/drawing/2014/main" id="{F1F21B0C-AA88-48BE-8366-5099C0690A37}"/>
                </a:ext>
              </a:extLst>
            </p:cNvPr>
            <p:cNvSpPr>
              <a:spLocks noChangeAspect="1"/>
            </p:cNvSpPr>
            <p:nvPr/>
          </p:nvSpPr>
          <p:spPr bwMode="auto">
            <a:xfrm>
              <a:off x="7294268"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Connector: Elbow 7">
              <a:extLst>
                <a:ext uri="{FF2B5EF4-FFF2-40B4-BE49-F238E27FC236}">
                  <a16:creationId xmlns:a16="http://schemas.microsoft.com/office/drawing/2014/main" id="{CD9CCCFF-FF9D-4FD6-82BD-B8D49908868B}"/>
                </a:ext>
              </a:extLst>
            </p:cNvPr>
            <p:cNvCxnSpPr>
              <a:cxnSpLocks/>
              <a:stCxn id="101" idx="3"/>
              <a:endCxn id="207" idx="1"/>
            </p:cNvCxnSpPr>
            <p:nvPr/>
          </p:nvCxnSpPr>
          <p:spPr>
            <a:xfrm>
              <a:off x="7856223" y="3289737"/>
              <a:ext cx="443402" cy="159328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594178D0-264C-441A-BCF9-C146B4D23D7C}"/>
                </a:ext>
              </a:extLst>
            </p:cNvPr>
            <p:cNvSpPr/>
            <p:nvPr/>
          </p:nvSpPr>
          <p:spPr>
            <a:xfrm>
              <a:off x="6679593"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rPr>
                <a:t>HDFS</a:t>
              </a:r>
            </a:p>
          </p:txBody>
        </p:sp>
        <p:sp>
          <p:nvSpPr>
            <p:cNvPr id="200" name="Rectangle 199">
              <a:extLst>
                <a:ext uri="{FF2B5EF4-FFF2-40B4-BE49-F238E27FC236}">
                  <a16:creationId xmlns:a16="http://schemas.microsoft.com/office/drawing/2014/main" id="{F9577D09-9C21-4690-951E-D2712C297448}"/>
                </a:ext>
              </a:extLst>
            </p:cNvPr>
            <p:cNvSpPr/>
            <p:nvPr/>
          </p:nvSpPr>
          <p:spPr>
            <a:xfrm>
              <a:off x="5191158"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rPr>
                <a:t>HDFS</a:t>
              </a:r>
            </a:p>
          </p:txBody>
        </p:sp>
        <p:sp>
          <p:nvSpPr>
            <p:cNvPr id="206" name="Rectangle 205">
              <a:extLst>
                <a:ext uri="{FF2B5EF4-FFF2-40B4-BE49-F238E27FC236}">
                  <a16:creationId xmlns:a16="http://schemas.microsoft.com/office/drawing/2014/main" id="{7166BAA0-7252-41C9-8E52-0113D8EEF382}"/>
                </a:ext>
              </a:extLst>
            </p:cNvPr>
            <p:cNvSpPr/>
            <p:nvPr/>
          </p:nvSpPr>
          <p:spPr>
            <a:xfrm>
              <a:off x="3875947"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rPr>
                <a:t>HDFS</a:t>
              </a:r>
            </a:p>
          </p:txBody>
        </p:sp>
        <p:pic>
          <p:nvPicPr>
            <p:cNvPr id="220" name="Picture 219">
              <a:extLst>
                <a:ext uri="{FF2B5EF4-FFF2-40B4-BE49-F238E27FC236}">
                  <a16:creationId xmlns:a16="http://schemas.microsoft.com/office/drawing/2014/main" id="{2E9045C7-EBD6-4E2F-A8C3-4C10AA329DE5}"/>
                </a:ext>
              </a:extLst>
            </p:cNvPr>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08946" y="4500752"/>
              <a:ext cx="366884" cy="191899"/>
            </a:xfrm>
            <a:prstGeom prst="rect">
              <a:avLst/>
            </a:prstGeom>
          </p:spPr>
        </p:pic>
        <p:pic>
          <p:nvPicPr>
            <p:cNvPr id="221" name="Picture 220">
              <a:extLst>
                <a:ext uri="{FF2B5EF4-FFF2-40B4-BE49-F238E27FC236}">
                  <a16:creationId xmlns:a16="http://schemas.microsoft.com/office/drawing/2014/main" id="{5B494B93-59E1-4A55-B78F-84982FFB74D9}"/>
                </a:ext>
              </a:extLst>
            </p:cNvPr>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07474" y="4483120"/>
              <a:ext cx="366884" cy="191899"/>
            </a:xfrm>
            <a:prstGeom prst="rect">
              <a:avLst/>
            </a:prstGeom>
          </p:spPr>
        </p:pic>
        <p:pic>
          <p:nvPicPr>
            <p:cNvPr id="222" name="Picture 221">
              <a:extLst>
                <a:ext uri="{FF2B5EF4-FFF2-40B4-BE49-F238E27FC236}">
                  <a16:creationId xmlns:a16="http://schemas.microsoft.com/office/drawing/2014/main" id="{E0954E18-59FE-4059-A4BB-22C9DEB060E2}"/>
                </a:ext>
              </a:extLst>
            </p:cNvPr>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92969" y="4500752"/>
              <a:ext cx="366884" cy="191899"/>
            </a:xfrm>
            <a:prstGeom prst="rect">
              <a:avLst/>
            </a:prstGeom>
          </p:spPr>
        </p:pic>
        <p:pic>
          <p:nvPicPr>
            <p:cNvPr id="223" name="Picture 4" descr="Related image">
              <a:extLst>
                <a:ext uri="{FF2B5EF4-FFF2-40B4-BE49-F238E27FC236}">
                  <a16:creationId xmlns:a16="http://schemas.microsoft.com/office/drawing/2014/main" id="{A5A05E91-5BC6-4AA8-8075-AD58C94E86E5}"/>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8573015" y="5548160"/>
              <a:ext cx="275139" cy="322989"/>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6" descr="Image result for amazon s3 logo">
              <a:extLst>
                <a:ext uri="{FF2B5EF4-FFF2-40B4-BE49-F238E27FC236}">
                  <a16:creationId xmlns:a16="http://schemas.microsoft.com/office/drawing/2014/main" id="{09C1A6B4-5EB0-4B77-AAD0-92FE99429608}"/>
                </a:ext>
              </a:extLst>
            </p:cNvPr>
            <p:cNvPicPr>
              <a:picLocks noChangeAspect="1" noChangeArrowheads="1"/>
            </p:cNvPicPr>
            <p:nvPr/>
          </p:nvPicPr>
          <p:blipFill>
            <a:blip r:embed="rId16">
              <a:grayscl/>
              <a:extLst>
                <a:ext uri="{28A0092B-C50C-407E-A947-70E740481C1C}">
                  <a14:useLocalDpi xmlns:a14="http://schemas.microsoft.com/office/drawing/2010/main" val="0"/>
                </a:ext>
              </a:extLst>
            </a:blip>
            <a:srcRect/>
            <a:stretch>
              <a:fillRect/>
            </a:stretch>
          </p:blipFill>
          <p:spPr bwMode="auto">
            <a:xfrm>
              <a:off x="8853319" y="5442805"/>
              <a:ext cx="598004" cy="579461"/>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Image result for isilon logo">
              <a:extLst>
                <a:ext uri="{FF2B5EF4-FFF2-40B4-BE49-F238E27FC236}">
                  <a16:creationId xmlns:a16="http://schemas.microsoft.com/office/drawing/2014/main" id="{9A8988B4-1D9E-4A22-AA94-6C6E2E5A66FA}"/>
                </a:ext>
              </a:extLst>
            </p:cNvPr>
            <p:cNvPicPr>
              <a:picLocks noChangeAspect="1" noChangeArrowheads="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10498342" y="5546991"/>
              <a:ext cx="478788" cy="354303"/>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4" descr="Image result for StorageGrid logo">
              <a:extLst>
                <a:ext uri="{FF2B5EF4-FFF2-40B4-BE49-F238E27FC236}">
                  <a16:creationId xmlns:a16="http://schemas.microsoft.com/office/drawing/2014/main" id="{D080B723-2614-4EFC-B5EA-09D7D8BB80E0}"/>
                </a:ext>
              </a:extLst>
            </p:cNvPr>
            <p:cNvPicPr>
              <a:picLocks noChangeAspect="1" noChangeArrowheads="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9659352" y="5496422"/>
              <a:ext cx="854263" cy="42713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8" descr="Related image">
              <a:extLst>
                <a:ext uri="{FF2B5EF4-FFF2-40B4-BE49-F238E27FC236}">
                  <a16:creationId xmlns:a16="http://schemas.microsoft.com/office/drawing/2014/main" id="{F30BD1F2-D248-4900-B51B-9A1D5A4A5186}"/>
                </a:ext>
              </a:extLst>
            </p:cNvPr>
            <p:cNvPicPr>
              <a:picLocks noChangeAspect="1" noChangeArrowheads="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9303421" y="5509228"/>
              <a:ext cx="464810" cy="464810"/>
            </a:xfrm>
            <a:prstGeom prst="rect">
              <a:avLst/>
            </a:prstGeom>
            <a:noFill/>
            <a:extLst>
              <a:ext uri="{909E8E84-426E-40DD-AFC4-6F175D3DCCD1}">
                <a14:hiddenFill xmlns:a14="http://schemas.microsoft.com/office/drawing/2010/main">
                  <a:solidFill>
                    <a:srgbClr val="FFFFFF"/>
                  </a:solidFill>
                </a14:hiddenFill>
              </a:ext>
            </a:extLst>
          </p:spPr>
        </p:pic>
        <p:sp>
          <p:nvSpPr>
            <p:cNvPr id="235" name="Rectangle 234">
              <a:extLst>
                <a:ext uri="{FF2B5EF4-FFF2-40B4-BE49-F238E27FC236}">
                  <a16:creationId xmlns:a16="http://schemas.microsoft.com/office/drawing/2014/main" id="{C95007E0-8216-4B00-99F8-75DB2607C5B4}"/>
                </a:ext>
              </a:extLst>
            </p:cNvPr>
            <p:cNvSpPr/>
            <p:nvPr/>
          </p:nvSpPr>
          <p:spPr>
            <a:xfrm>
              <a:off x="4948492" y="2688291"/>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PolyBase</a:t>
              </a:r>
            </a:p>
          </p:txBody>
        </p:sp>
        <p:pic>
          <p:nvPicPr>
            <p:cNvPr id="1028" name="Picture 4" descr="Image result for active directory logo">
              <a:extLst>
                <a:ext uri="{FF2B5EF4-FFF2-40B4-BE49-F238E27FC236}">
                  <a16:creationId xmlns:a16="http://schemas.microsoft.com/office/drawing/2014/main" id="{590C014A-2CAB-4C7E-8C32-0E44817C982A}"/>
                </a:ext>
              </a:extLst>
            </p:cNvPr>
            <p:cNvPicPr>
              <a:picLocks noChangeAspect="1" noChangeArrowheads="1"/>
            </p:cNvPicPr>
            <p:nvPr/>
          </p:nvPicPr>
          <p:blipFill>
            <a:blip r:embed="rId20">
              <a:biLevel thresh="75000"/>
              <a:extLst>
                <a:ext uri="{28A0092B-C50C-407E-A947-70E740481C1C}">
                  <a14:useLocalDpi xmlns:a14="http://schemas.microsoft.com/office/drawing/2010/main" val="0"/>
                </a:ext>
              </a:extLst>
            </a:blip>
            <a:srcRect/>
            <a:stretch>
              <a:fillRect/>
            </a:stretch>
          </p:blipFill>
          <p:spPr bwMode="auto">
            <a:xfrm>
              <a:off x="8648209" y="2201840"/>
              <a:ext cx="313152" cy="315489"/>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a:extLst>
                <a:ext uri="{FF2B5EF4-FFF2-40B4-BE49-F238E27FC236}">
                  <a16:creationId xmlns:a16="http://schemas.microsoft.com/office/drawing/2014/main" id="{E9FD84A0-17F0-497F-8856-F3E6504BDDAE}"/>
                </a:ext>
              </a:extLst>
            </p:cNvPr>
            <p:cNvSpPr/>
            <p:nvPr/>
          </p:nvSpPr>
          <p:spPr>
            <a:xfrm>
              <a:off x="8190522" y="25339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Active Directory</a:t>
              </a:r>
            </a:p>
          </p:txBody>
        </p:sp>
        <p:pic>
          <p:nvPicPr>
            <p:cNvPr id="1032" name="Picture 8" descr="Image result for rest logo">
              <a:extLst>
                <a:ext uri="{FF2B5EF4-FFF2-40B4-BE49-F238E27FC236}">
                  <a16:creationId xmlns:a16="http://schemas.microsoft.com/office/drawing/2014/main" id="{5C6C9246-F0AA-4F31-9B1D-CCEF778EB349}"/>
                </a:ext>
              </a:extLst>
            </p:cNvPr>
            <p:cNvPicPr>
              <a:picLocks noChangeAspect="1" noChangeArrowheads="1"/>
            </p:cNvPicPr>
            <p:nvPr/>
          </p:nvPicPr>
          <p:blipFill>
            <a:blip r:embed="rId21">
              <a:biLevel thresh="75000"/>
              <a:extLst>
                <a:ext uri="{28A0092B-C50C-407E-A947-70E740481C1C}">
                  <a14:useLocalDpi xmlns:a14="http://schemas.microsoft.com/office/drawing/2010/main" val="0"/>
                </a:ext>
              </a:extLst>
            </a:blip>
            <a:srcRect/>
            <a:stretch>
              <a:fillRect/>
            </a:stretch>
          </p:blipFill>
          <p:spPr bwMode="auto">
            <a:xfrm>
              <a:off x="3894247" y="2420552"/>
              <a:ext cx="545081" cy="2094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wagger logo">
              <a:extLst>
                <a:ext uri="{FF2B5EF4-FFF2-40B4-BE49-F238E27FC236}">
                  <a16:creationId xmlns:a16="http://schemas.microsoft.com/office/drawing/2014/main" id="{8AB23537-8D49-408A-AE2F-FA1D46E9B1BF}"/>
                </a:ext>
              </a:extLst>
            </p:cNvPr>
            <p:cNvPicPr>
              <a:picLocks noChangeAspect="1" noChangeArrowheads="1"/>
            </p:cNvPicPr>
            <p:nvPr/>
          </p:nvPicPr>
          <p:blipFill>
            <a:blip r:embed="rId22">
              <a:biLevel thresh="75000"/>
              <a:extLst>
                <a:ext uri="{28A0092B-C50C-407E-A947-70E740481C1C}">
                  <a14:useLocalDpi xmlns:a14="http://schemas.microsoft.com/office/drawing/2010/main" val="0"/>
                </a:ext>
              </a:extLst>
            </a:blip>
            <a:srcRect/>
            <a:stretch>
              <a:fillRect/>
            </a:stretch>
          </p:blipFill>
          <p:spPr bwMode="auto">
            <a:xfrm>
              <a:off x="9981685" y="4382453"/>
              <a:ext cx="306651" cy="306651"/>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8" descr="Image result for rest logo">
              <a:extLst>
                <a:ext uri="{FF2B5EF4-FFF2-40B4-BE49-F238E27FC236}">
                  <a16:creationId xmlns:a16="http://schemas.microsoft.com/office/drawing/2014/main" id="{976DFA6F-CBAC-4EA6-AE03-2AE3EA641314}"/>
                </a:ext>
              </a:extLst>
            </p:cNvPr>
            <p:cNvPicPr>
              <a:picLocks noChangeAspect="1" noChangeArrowheads="1"/>
            </p:cNvPicPr>
            <p:nvPr/>
          </p:nvPicPr>
          <p:blipFill>
            <a:blip r:embed="rId21">
              <a:biLevel thresh="75000"/>
              <a:extLst>
                <a:ext uri="{28A0092B-C50C-407E-A947-70E740481C1C}">
                  <a14:useLocalDpi xmlns:a14="http://schemas.microsoft.com/office/drawing/2010/main" val="0"/>
                </a:ext>
              </a:extLst>
            </a:blip>
            <a:srcRect/>
            <a:stretch>
              <a:fillRect/>
            </a:stretch>
          </p:blipFill>
          <p:spPr bwMode="auto">
            <a:xfrm>
              <a:off x="9876428" y="4697477"/>
              <a:ext cx="549694" cy="2112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7347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275619" y="3429000"/>
            <a:ext cx="6276531" cy="1793104"/>
          </a:xfrm>
        </p:spPr>
        <p:txBody>
          <a:bodyPr/>
          <a:lstStyle/>
          <a:p>
            <a:pPr>
              <a:lnSpc>
                <a:spcPct val="100000"/>
              </a:lnSpc>
              <a:spcBef>
                <a:spcPts val="600"/>
              </a:spcBef>
              <a:spcAft>
                <a:spcPts val="600"/>
              </a:spcAft>
            </a:pPr>
            <a:r>
              <a:rPr lang="en-US" sz="4000" dirty="0"/>
              <a:t>Lesson 4</a:t>
            </a:r>
            <a:br>
              <a:rPr lang="en-US" sz="4000" dirty="0"/>
            </a:br>
            <a:br>
              <a:rPr lang="en-US" sz="4000" dirty="0"/>
            </a:br>
            <a:r>
              <a:rPr lang="en-US" sz="4000" dirty="0"/>
              <a:t>Intelligent </a:t>
            </a:r>
            <a:br>
              <a:rPr lang="en-US" sz="4000" dirty="0"/>
            </a:br>
            <a:r>
              <a:rPr lang="en-US" sz="4000" dirty="0"/>
              <a:t>Query Processing</a:t>
            </a:r>
            <a:br>
              <a:rPr lang="en-US" b="1" dirty="0"/>
            </a:br>
            <a:br>
              <a:rPr lang="en-US" dirty="0"/>
            </a:br>
            <a:br>
              <a:rPr lang="en-US" dirty="0"/>
            </a:br>
            <a:br>
              <a:rPr lang="en-US" dirty="0"/>
            </a:br>
            <a:endParaRPr lang="en-US" dirty="0"/>
          </a:p>
        </p:txBody>
      </p:sp>
    </p:spTree>
    <p:extLst>
      <p:ext uri="{BB962C8B-B14F-4D97-AF65-F5344CB8AC3E}">
        <p14:creationId xmlns:p14="http://schemas.microsoft.com/office/powerpoint/2010/main" val="1188842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Intelligent Query Processing</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2662423881"/>
              </p:ext>
            </p:extLst>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1DFCDBD-1083-4C9B-81B0-18B09E0E498D}"/>
              </a:ext>
            </a:extLst>
          </p:cNvPr>
          <p:cNvSpPr/>
          <p:nvPr/>
        </p:nvSpPr>
        <p:spPr>
          <a:xfrm>
            <a:off x="7853680" y="5505710"/>
            <a:ext cx="1645920" cy="833120"/>
          </a:xfrm>
          <a:prstGeom prst="round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bg1"/>
              </a:solidFill>
            </a:endParaRPr>
          </a:p>
        </p:txBody>
      </p:sp>
      <p:sp>
        <p:nvSpPr>
          <p:cNvPr id="7" name="Rectangle: Rounded Corners 6">
            <a:extLst>
              <a:ext uri="{FF2B5EF4-FFF2-40B4-BE49-F238E27FC236}">
                <a16:creationId xmlns:a16="http://schemas.microsoft.com/office/drawing/2014/main" id="{9BC42E97-2FB9-4C21-9224-F41DF6159685}"/>
              </a:ext>
            </a:extLst>
          </p:cNvPr>
          <p:cNvSpPr/>
          <p:nvPr/>
        </p:nvSpPr>
        <p:spPr>
          <a:xfrm>
            <a:off x="9596118" y="5505710"/>
            <a:ext cx="1645920" cy="833120"/>
          </a:xfrm>
          <a:prstGeom prst="roundRect">
            <a:avLst/>
          </a:prstGeom>
          <a:solidFill>
            <a:schemeClr val="accent6">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9717390-56F6-4719-AC3E-6A614E4CEA32}"/>
              </a:ext>
            </a:extLst>
          </p:cNvPr>
          <p:cNvSpPr txBox="1"/>
          <p:nvPr/>
        </p:nvSpPr>
        <p:spPr>
          <a:xfrm>
            <a:off x="7805421" y="5599104"/>
            <a:ext cx="1742438" cy="646331"/>
          </a:xfrm>
          <a:prstGeom prst="rect">
            <a:avLst/>
          </a:prstGeom>
          <a:noFill/>
        </p:spPr>
        <p:txBody>
          <a:bodyPr wrap="square" rtlCol="0">
            <a:spAutoFit/>
          </a:bodyPr>
          <a:lstStyle/>
          <a:p>
            <a:pPr algn="ctr"/>
            <a:r>
              <a:rPr lang="en-US" dirty="0">
                <a:solidFill>
                  <a:schemeClr val="bg1"/>
                </a:solidFill>
              </a:rPr>
              <a:t>SQL Server    2017</a:t>
            </a:r>
          </a:p>
        </p:txBody>
      </p:sp>
      <p:sp>
        <p:nvSpPr>
          <p:cNvPr id="11" name="TextBox 10">
            <a:extLst>
              <a:ext uri="{FF2B5EF4-FFF2-40B4-BE49-F238E27FC236}">
                <a16:creationId xmlns:a16="http://schemas.microsoft.com/office/drawing/2014/main" id="{F22830DA-357C-4A79-809A-95723C509562}"/>
              </a:ext>
            </a:extLst>
          </p:cNvPr>
          <p:cNvSpPr txBox="1"/>
          <p:nvPr/>
        </p:nvSpPr>
        <p:spPr>
          <a:xfrm>
            <a:off x="9499600" y="5599104"/>
            <a:ext cx="1742438" cy="646331"/>
          </a:xfrm>
          <a:prstGeom prst="rect">
            <a:avLst/>
          </a:prstGeom>
          <a:noFill/>
        </p:spPr>
        <p:txBody>
          <a:bodyPr wrap="square" rtlCol="0">
            <a:spAutoFit/>
          </a:bodyPr>
          <a:lstStyle/>
          <a:p>
            <a:pPr algn="ctr"/>
            <a:r>
              <a:rPr lang="en-US" dirty="0">
                <a:solidFill>
                  <a:schemeClr val="bg1"/>
                </a:solidFill>
              </a:rPr>
              <a:t>SQL Server    2019</a:t>
            </a:r>
          </a:p>
        </p:txBody>
      </p:sp>
      <p:sp>
        <p:nvSpPr>
          <p:cNvPr id="13" name="TextBox 12">
            <a:extLst>
              <a:ext uri="{FF2B5EF4-FFF2-40B4-BE49-F238E27FC236}">
                <a16:creationId xmlns:a16="http://schemas.microsoft.com/office/drawing/2014/main" id="{381C90F7-662D-4511-86AF-2DEC7C55F09D}"/>
              </a:ext>
            </a:extLst>
          </p:cNvPr>
          <p:cNvSpPr txBox="1"/>
          <p:nvPr/>
        </p:nvSpPr>
        <p:spPr>
          <a:xfrm>
            <a:off x="8336280" y="4918335"/>
            <a:ext cx="2409825" cy="493980"/>
          </a:xfrm>
          <a:prstGeom prst="rect">
            <a:avLst/>
          </a:prstGeom>
          <a:noFill/>
        </p:spPr>
        <p:txBody>
          <a:bodyPr wrap="square" rtlCol="0">
            <a:spAutoFit/>
          </a:bodyPr>
          <a:lstStyle/>
          <a:p>
            <a:endParaRPr lang="en-US" dirty="0"/>
          </a:p>
        </p:txBody>
      </p:sp>
      <p:sp>
        <p:nvSpPr>
          <p:cNvPr id="15" name="Rectangle: Rounded Corners 14">
            <a:extLst>
              <a:ext uri="{FF2B5EF4-FFF2-40B4-BE49-F238E27FC236}">
                <a16:creationId xmlns:a16="http://schemas.microsoft.com/office/drawing/2014/main" id="{73F082C8-817B-4CC4-B844-5F4291A58291}"/>
              </a:ext>
            </a:extLst>
          </p:cNvPr>
          <p:cNvSpPr/>
          <p:nvPr/>
        </p:nvSpPr>
        <p:spPr>
          <a:xfrm>
            <a:off x="7853680" y="5038082"/>
            <a:ext cx="3388357"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Azure SQL Database</a:t>
            </a:r>
          </a:p>
        </p:txBody>
      </p:sp>
      <p:sp>
        <p:nvSpPr>
          <p:cNvPr id="18" name="TextBox 17">
            <a:extLst>
              <a:ext uri="{FF2B5EF4-FFF2-40B4-BE49-F238E27FC236}">
                <a16:creationId xmlns:a16="http://schemas.microsoft.com/office/drawing/2014/main" id="{5AC6DA9B-A8EB-4E8C-BB3A-800A9319F264}"/>
              </a:ext>
            </a:extLst>
          </p:cNvPr>
          <p:cNvSpPr txBox="1"/>
          <p:nvPr/>
        </p:nvSpPr>
        <p:spPr>
          <a:xfrm>
            <a:off x="269238" y="5468652"/>
            <a:ext cx="2797812" cy="461665"/>
          </a:xfrm>
          <a:prstGeom prst="rect">
            <a:avLst/>
          </a:prstGeom>
          <a:noFill/>
        </p:spPr>
        <p:txBody>
          <a:bodyPr wrap="square" rtlCol="0">
            <a:spAutoFit/>
          </a:bodyPr>
          <a:lstStyle/>
          <a:p>
            <a:r>
              <a:rPr lang="en-US" sz="2400" dirty="0">
                <a:hlinkClick r:id="rId8">
                  <a:extLst>
                    <a:ext uri="{A12FA001-AC4F-418D-AE19-62706E023703}">
                      <ahyp:hlinkClr xmlns:ahyp="http://schemas.microsoft.com/office/drawing/2018/hyperlinkcolor" val="tx"/>
                    </a:ext>
                  </a:extLst>
                </a:hlinkClick>
              </a:rPr>
              <a:t>http://aka.ms/IQP</a:t>
            </a:r>
            <a:endParaRPr lang="en-US" sz="2400" dirty="0"/>
          </a:p>
        </p:txBody>
      </p:sp>
    </p:spTree>
    <p:extLst>
      <p:ext uri="{BB962C8B-B14F-4D97-AF65-F5344CB8AC3E}">
        <p14:creationId xmlns:p14="http://schemas.microsoft.com/office/powerpoint/2010/main" val="2670100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Adaptive Query Processing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303238064"/>
              </p:ext>
            </p:extLst>
          </p:nvPr>
        </p:nvGraphicFramePr>
        <p:xfrm>
          <a:off x="269238" y="101917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477125" y="1222635"/>
            <a:ext cx="4257675" cy="4893647"/>
          </a:xfrm>
          <a:prstGeom prst="rect">
            <a:avLst/>
          </a:prstGeom>
          <a:noFill/>
        </p:spPr>
        <p:txBody>
          <a:bodyPr wrap="square" rtlCol="0">
            <a:spAutoFit/>
          </a:bodyPr>
          <a:lstStyle/>
          <a:p>
            <a:r>
              <a:rPr lang="en-US" sz="2600" dirty="0"/>
              <a:t>Addresses performance issues related to the cardinality estimation of an execution plan.</a:t>
            </a:r>
          </a:p>
          <a:p>
            <a:endParaRPr lang="en-US" sz="2600" dirty="0"/>
          </a:p>
          <a:p>
            <a:r>
              <a:rPr lang="en-US" sz="2600" dirty="0"/>
              <a:t>These options can provide improved join type selection, row-calculations for Multi-Statement Table-Valued Functions, and memory allocation of row storage. </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2640328" y="1165485"/>
            <a:ext cx="2141222" cy="154914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6697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7B4494-DBBE-403A-BCB8-10BD3D001AE6}"/>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4400" dirty="0">
                <a:solidFill>
                  <a:schemeClr val="accent4">
                    <a:lumMod val="75000"/>
                  </a:schemeClr>
                </a:solidFill>
              </a:rPr>
              <a:t>Before we begin…</a:t>
            </a:r>
          </a:p>
        </p:txBody>
      </p:sp>
      <p:sp>
        <p:nvSpPr>
          <p:cNvPr id="6" name="TextBox 5">
            <a:extLst>
              <a:ext uri="{FF2B5EF4-FFF2-40B4-BE49-F238E27FC236}">
                <a16:creationId xmlns:a16="http://schemas.microsoft.com/office/drawing/2014/main" id="{2EF2FEF1-91E4-4A8B-8CC7-659E775D83BC}"/>
              </a:ext>
            </a:extLst>
          </p:cNvPr>
          <p:cNvSpPr txBox="1"/>
          <p:nvPr/>
        </p:nvSpPr>
        <p:spPr>
          <a:xfrm>
            <a:off x="370838" y="952500"/>
            <a:ext cx="11154412" cy="5355312"/>
          </a:xfrm>
          <a:prstGeom prst="rect">
            <a:avLst/>
          </a:prstGeom>
          <a:noFill/>
        </p:spPr>
        <p:txBody>
          <a:bodyPr wrap="square" rtlCol="0">
            <a:spAutoFit/>
          </a:bodyPr>
          <a:lstStyle/>
          <a:p>
            <a:pPr marL="285750" indent="-285750" defTabSz="969953" fontAlgn="base">
              <a:lnSpc>
                <a:spcPct val="90000"/>
              </a:lnSpc>
              <a:spcBef>
                <a:spcPct val="0"/>
              </a:spcBef>
              <a:spcAft>
                <a:spcPct val="0"/>
              </a:spcAft>
              <a:buFont typeface="Arial" panose="020B0604020202020204" pitchFamily="34" charset="0"/>
              <a:buChar char="•"/>
              <a:defRPr/>
            </a:pPr>
            <a:r>
              <a:rPr lang="en-US" sz="4000" kern="0" dirty="0">
                <a:solidFill>
                  <a:schemeClr val="accent4">
                    <a:lumMod val="75000"/>
                  </a:schemeClr>
                </a:solidFill>
                <a:ea typeface="Segoe UI" pitchFamily="34" charset="0"/>
                <a:cs typeface="Segoe UI" pitchFamily="34" charset="0"/>
              </a:rPr>
              <a:t>This is a one-hour session covering material from a three-day course.</a:t>
            </a:r>
          </a:p>
          <a:p>
            <a:pPr marL="285750" indent="-285750" defTabSz="969953" fontAlgn="base">
              <a:lnSpc>
                <a:spcPct val="90000"/>
              </a:lnSpc>
              <a:spcBef>
                <a:spcPct val="0"/>
              </a:spcBef>
              <a:spcAft>
                <a:spcPct val="0"/>
              </a:spcAft>
              <a:buFont typeface="Arial" panose="020B0604020202020204" pitchFamily="34" charset="0"/>
              <a:buChar char="•"/>
              <a:defRPr/>
            </a:pPr>
            <a:endParaRPr lang="en-US" sz="4000" kern="0" dirty="0">
              <a:solidFill>
                <a:schemeClr val="accent4">
                  <a:lumMod val="75000"/>
                </a:schemeClr>
              </a:solidFill>
              <a:ea typeface="Segoe UI" pitchFamily="34" charset="0"/>
              <a:cs typeface="Segoe UI" pitchFamily="34" charset="0"/>
            </a:endParaRPr>
          </a:p>
          <a:p>
            <a:pPr marL="285750" indent="-285750" defTabSz="969953" fontAlgn="base">
              <a:lnSpc>
                <a:spcPct val="90000"/>
              </a:lnSpc>
              <a:spcBef>
                <a:spcPct val="0"/>
              </a:spcBef>
              <a:spcAft>
                <a:spcPct val="0"/>
              </a:spcAft>
              <a:buFont typeface="Arial" panose="020B0604020202020204" pitchFamily="34" charset="0"/>
              <a:buChar char="•"/>
              <a:defRPr/>
            </a:pPr>
            <a:r>
              <a:rPr lang="en-US" sz="4000" kern="0" dirty="0">
                <a:solidFill>
                  <a:schemeClr val="accent4">
                    <a:lumMod val="75000"/>
                  </a:schemeClr>
                </a:solidFill>
                <a:ea typeface="Segoe UI" pitchFamily="34" charset="0"/>
                <a:cs typeface="Segoe UI" pitchFamily="34" charset="0"/>
              </a:rPr>
              <a:t>We will not be going in-depth into any single topic but providing an overview of the new features of SQL Server 2019.</a:t>
            </a:r>
          </a:p>
          <a:p>
            <a:pPr marL="285750" indent="-285750" defTabSz="969953" fontAlgn="base">
              <a:lnSpc>
                <a:spcPct val="90000"/>
              </a:lnSpc>
              <a:spcBef>
                <a:spcPct val="0"/>
              </a:spcBef>
              <a:spcAft>
                <a:spcPct val="0"/>
              </a:spcAft>
              <a:buFont typeface="Arial" panose="020B0604020202020204" pitchFamily="34" charset="0"/>
              <a:buChar char="•"/>
              <a:defRPr/>
            </a:pPr>
            <a:endParaRPr lang="en-US" sz="4000" kern="0" dirty="0">
              <a:solidFill>
                <a:schemeClr val="accent4">
                  <a:lumMod val="75000"/>
                </a:schemeClr>
              </a:solidFill>
              <a:ea typeface="Segoe UI" pitchFamily="34" charset="0"/>
              <a:cs typeface="Segoe UI" pitchFamily="34" charset="0"/>
            </a:endParaRPr>
          </a:p>
          <a:p>
            <a:pPr marL="285750" indent="-285750" defTabSz="969953" fontAlgn="base">
              <a:lnSpc>
                <a:spcPct val="90000"/>
              </a:lnSpc>
              <a:spcBef>
                <a:spcPct val="0"/>
              </a:spcBef>
              <a:spcAft>
                <a:spcPct val="0"/>
              </a:spcAft>
              <a:buFont typeface="Arial" panose="020B0604020202020204" pitchFamily="34" charset="0"/>
              <a:buChar char="•"/>
              <a:defRPr/>
            </a:pPr>
            <a:r>
              <a:rPr lang="en-US" sz="4000" kern="0" dirty="0">
                <a:solidFill>
                  <a:schemeClr val="accent4">
                    <a:lumMod val="75000"/>
                  </a:schemeClr>
                </a:solidFill>
                <a:ea typeface="Segoe UI" pitchFamily="34" charset="0"/>
                <a:cs typeface="Segoe UI" pitchFamily="34" charset="0"/>
              </a:rPr>
              <a:t>If you would like to go more in-depth, we can provide a session on each specific topic.</a:t>
            </a:r>
          </a:p>
          <a:p>
            <a:endParaRPr lang="en-US" dirty="0"/>
          </a:p>
        </p:txBody>
      </p:sp>
    </p:spTree>
    <p:extLst>
      <p:ext uri="{BB962C8B-B14F-4D97-AF65-F5344CB8AC3E}">
        <p14:creationId xmlns:p14="http://schemas.microsoft.com/office/powerpoint/2010/main" val="3165098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Batch Mode Adaptive Joins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1172508852"/>
              </p:ext>
            </p:extLst>
          </p:nvPr>
        </p:nvGraphicFramePr>
        <p:xfrm>
          <a:off x="621663" y="96202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839075" y="1848356"/>
            <a:ext cx="4257675" cy="3046988"/>
          </a:xfrm>
          <a:prstGeom prst="rect">
            <a:avLst/>
          </a:prstGeom>
          <a:noFill/>
        </p:spPr>
        <p:txBody>
          <a:bodyPr wrap="square" rtlCol="0">
            <a:spAutoFit/>
          </a:bodyPr>
          <a:lstStyle/>
          <a:p>
            <a:r>
              <a:rPr lang="en-US" sz="2400" dirty="0"/>
              <a:t>This feature enables the choice of either the Hash vs Nested Loop join type to be deferred until statement execution. </a:t>
            </a:r>
          </a:p>
          <a:p>
            <a:endParaRPr lang="en-US" sz="2400" dirty="0"/>
          </a:p>
          <a:p>
            <a:r>
              <a:rPr lang="en-US" sz="2400" dirty="0"/>
              <a:t>No need to use join hints in queries.</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506728" y="2889909"/>
            <a:ext cx="2141222" cy="154914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4124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Interleaved Execution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1185632488"/>
              </p:ext>
            </p:extLst>
          </p:nvPr>
        </p:nvGraphicFramePr>
        <p:xfrm>
          <a:off x="457200" y="98107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665087" y="1184535"/>
            <a:ext cx="4257675" cy="3416320"/>
          </a:xfrm>
          <a:prstGeom prst="rect">
            <a:avLst/>
          </a:prstGeom>
          <a:noFill/>
        </p:spPr>
        <p:txBody>
          <a:bodyPr wrap="square" rtlCol="0">
            <a:spAutoFit/>
          </a:bodyPr>
          <a:lstStyle/>
          <a:p>
            <a:r>
              <a:rPr lang="en-US" sz="2400" dirty="0"/>
              <a:t>Previously, when a Multi-Statement Table-Valued Function was executed it used a fixed row estimate of 100 rows. </a:t>
            </a:r>
          </a:p>
          <a:p>
            <a:endParaRPr lang="en-US" sz="2400" dirty="0"/>
          </a:p>
          <a:p>
            <a:r>
              <a:rPr lang="en-US" sz="2400" dirty="0"/>
              <a:t>Now execution is paused so a better cardinality estimate can be captured.  </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2828290" y="2908959"/>
            <a:ext cx="2141222" cy="154914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4956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1465562" cy="1143000"/>
          </a:xfrm>
        </p:spPr>
        <p:txBody>
          <a:bodyPr/>
          <a:lstStyle/>
          <a:p>
            <a:r>
              <a:rPr lang="en-US" dirty="0"/>
              <a:t>Batch Mode Memory Grant Feedback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269238" y="101917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477125" y="944172"/>
            <a:ext cx="4445637" cy="5262979"/>
          </a:xfrm>
          <a:prstGeom prst="rect">
            <a:avLst/>
          </a:prstGeom>
          <a:noFill/>
        </p:spPr>
        <p:txBody>
          <a:bodyPr wrap="square" rtlCol="0">
            <a:spAutoFit/>
          </a:bodyPr>
          <a:lstStyle/>
          <a:p>
            <a:r>
              <a:rPr lang="en-US" sz="2400" dirty="0"/>
              <a:t>When compiling an execution plan, the query engine estimates how much memory is needed to store rows during join and sort operations. </a:t>
            </a:r>
          </a:p>
          <a:p>
            <a:endParaRPr lang="en-US" sz="2400" dirty="0"/>
          </a:p>
          <a:p>
            <a:r>
              <a:rPr lang="en-US" sz="2400" dirty="0"/>
              <a:t>Too much memory allocation may impact performance of other operations. Not enough will cause a spill over to disk.</a:t>
            </a:r>
          </a:p>
          <a:p>
            <a:endParaRPr lang="en-US" sz="2400" dirty="0"/>
          </a:p>
          <a:p>
            <a:r>
              <a:rPr lang="en-US" sz="2400" dirty="0"/>
              <a:t>This feature recalculates memory on first execution and updates the cached plan.</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5107303" y="2947059"/>
            <a:ext cx="2141222" cy="154914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308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Row Mode Memory Grant Feedback</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3656545365"/>
              </p:ext>
            </p:extLst>
          </p:nvPr>
        </p:nvGraphicFramePr>
        <p:xfrm>
          <a:off x="342899" y="876300"/>
          <a:ext cx="7828281"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2A36384-BD4B-42B3-A7F1-92DE18851E01}"/>
              </a:ext>
            </a:extLst>
          </p:cNvPr>
          <p:cNvSpPr/>
          <p:nvPr/>
        </p:nvSpPr>
        <p:spPr>
          <a:xfrm>
            <a:off x="6196807" y="4559857"/>
            <a:ext cx="2067084" cy="1504358"/>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13AB702-27D3-464D-A86F-C85BBA841A27}"/>
              </a:ext>
            </a:extLst>
          </p:cNvPr>
          <p:cNvSpPr txBox="1"/>
          <p:nvPr/>
        </p:nvSpPr>
        <p:spPr>
          <a:xfrm>
            <a:off x="7622539" y="1692375"/>
            <a:ext cx="4474212" cy="830997"/>
          </a:xfrm>
          <a:prstGeom prst="rect">
            <a:avLst/>
          </a:prstGeom>
          <a:noFill/>
        </p:spPr>
        <p:txBody>
          <a:bodyPr wrap="square" rtlCol="0">
            <a:spAutoFit/>
          </a:bodyPr>
          <a:lstStyle/>
          <a:p>
            <a:r>
              <a:rPr lang="en-US" sz="2400" dirty="0"/>
              <a:t>Row Mode is just like Batch Mode, but different.</a:t>
            </a:r>
          </a:p>
        </p:txBody>
      </p:sp>
    </p:spTree>
    <p:extLst>
      <p:ext uri="{BB962C8B-B14F-4D97-AF65-F5344CB8AC3E}">
        <p14:creationId xmlns:p14="http://schemas.microsoft.com/office/powerpoint/2010/main" val="1428911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Intelligent Query Processing</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3412920799"/>
              </p:ext>
            </p:extLst>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1DFCDBD-1083-4C9B-81B0-18B09E0E498D}"/>
              </a:ext>
            </a:extLst>
          </p:cNvPr>
          <p:cNvSpPr/>
          <p:nvPr/>
        </p:nvSpPr>
        <p:spPr>
          <a:xfrm>
            <a:off x="7853680" y="5505710"/>
            <a:ext cx="1645920" cy="833120"/>
          </a:xfrm>
          <a:prstGeom prst="round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bg1"/>
              </a:solidFill>
            </a:endParaRPr>
          </a:p>
        </p:txBody>
      </p:sp>
      <p:sp>
        <p:nvSpPr>
          <p:cNvPr id="7" name="Rectangle: Rounded Corners 6">
            <a:extLst>
              <a:ext uri="{FF2B5EF4-FFF2-40B4-BE49-F238E27FC236}">
                <a16:creationId xmlns:a16="http://schemas.microsoft.com/office/drawing/2014/main" id="{9BC42E97-2FB9-4C21-9224-F41DF6159685}"/>
              </a:ext>
            </a:extLst>
          </p:cNvPr>
          <p:cNvSpPr/>
          <p:nvPr/>
        </p:nvSpPr>
        <p:spPr>
          <a:xfrm>
            <a:off x="9596118" y="5505710"/>
            <a:ext cx="1645920" cy="833120"/>
          </a:xfrm>
          <a:prstGeom prst="roundRect">
            <a:avLst/>
          </a:prstGeom>
          <a:solidFill>
            <a:schemeClr val="accent6">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9717390-56F6-4719-AC3E-6A614E4CEA32}"/>
              </a:ext>
            </a:extLst>
          </p:cNvPr>
          <p:cNvSpPr txBox="1"/>
          <p:nvPr/>
        </p:nvSpPr>
        <p:spPr>
          <a:xfrm>
            <a:off x="7805421" y="5599104"/>
            <a:ext cx="1742438" cy="646331"/>
          </a:xfrm>
          <a:prstGeom prst="rect">
            <a:avLst/>
          </a:prstGeom>
          <a:noFill/>
        </p:spPr>
        <p:txBody>
          <a:bodyPr wrap="square" rtlCol="0">
            <a:spAutoFit/>
          </a:bodyPr>
          <a:lstStyle/>
          <a:p>
            <a:pPr algn="ctr"/>
            <a:r>
              <a:rPr lang="en-US" dirty="0">
                <a:solidFill>
                  <a:schemeClr val="bg1"/>
                </a:solidFill>
              </a:rPr>
              <a:t>SQL Server    2017</a:t>
            </a:r>
          </a:p>
        </p:txBody>
      </p:sp>
      <p:sp>
        <p:nvSpPr>
          <p:cNvPr id="11" name="TextBox 10">
            <a:extLst>
              <a:ext uri="{FF2B5EF4-FFF2-40B4-BE49-F238E27FC236}">
                <a16:creationId xmlns:a16="http://schemas.microsoft.com/office/drawing/2014/main" id="{F22830DA-357C-4A79-809A-95723C509562}"/>
              </a:ext>
            </a:extLst>
          </p:cNvPr>
          <p:cNvSpPr txBox="1"/>
          <p:nvPr/>
        </p:nvSpPr>
        <p:spPr>
          <a:xfrm>
            <a:off x="9499600" y="5599104"/>
            <a:ext cx="1742438" cy="646331"/>
          </a:xfrm>
          <a:prstGeom prst="rect">
            <a:avLst/>
          </a:prstGeom>
          <a:noFill/>
        </p:spPr>
        <p:txBody>
          <a:bodyPr wrap="square" rtlCol="0">
            <a:spAutoFit/>
          </a:bodyPr>
          <a:lstStyle/>
          <a:p>
            <a:pPr algn="ctr"/>
            <a:r>
              <a:rPr lang="en-US" dirty="0">
                <a:solidFill>
                  <a:schemeClr val="bg1"/>
                </a:solidFill>
              </a:rPr>
              <a:t>SQL Server    2019</a:t>
            </a:r>
          </a:p>
        </p:txBody>
      </p:sp>
      <p:sp>
        <p:nvSpPr>
          <p:cNvPr id="13" name="TextBox 12">
            <a:extLst>
              <a:ext uri="{FF2B5EF4-FFF2-40B4-BE49-F238E27FC236}">
                <a16:creationId xmlns:a16="http://schemas.microsoft.com/office/drawing/2014/main" id="{381C90F7-662D-4511-86AF-2DEC7C55F09D}"/>
              </a:ext>
            </a:extLst>
          </p:cNvPr>
          <p:cNvSpPr txBox="1"/>
          <p:nvPr/>
        </p:nvSpPr>
        <p:spPr>
          <a:xfrm>
            <a:off x="8336280" y="4918335"/>
            <a:ext cx="2409825" cy="493980"/>
          </a:xfrm>
          <a:prstGeom prst="rect">
            <a:avLst/>
          </a:prstGeom>
          <a:noFill/>
        </p:spPr>
        <p:txBody>
          <a:bodyPr wrap="square" rtlCol="0">
            <a:spAutoFit/>
          </a:bodyPr>
          <a:lstStyle/>
          <a:p>
            <a:endParaRPr lang="en-US" dirty="0"/>
          </a:p>
        </p:txBody>
      </p:sp>
      <p:sp>
        <p:nvSpPr>
          <p:cNvPr id="15" name="Rectangle: Rounded Corners 14">
            <a:extLst>
              <a:ext uri="{FF2B5EF4-FFF2-40B4-BE49-F238E27FC236}">
                <a16:creationId xmlns:a16="http://schemas.microsoft.com/office/drawing/2014/main" id="{73F082C8-817B-4CC4-B844-5F4291A58291}"/>
              </a:ext>
            </a:extLst>
          </p:cNvPr>
          <p:cNvSpPr/>
          <p:nvPr/>
        </p:nvSpPr>
        <p:spPr>
          <a:xfrm>
            <a:off x="7853680" y="5038082"/>
            <a:ext cx="3388357"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Azure SQL Database</a:t>
            </a:r>
          </a:p>
        </p:txBody>
      </p:sp>
      <p:sp>
        <p:nvSpPr>
          <p:cNvPr id="4" name="TextBox 3">
            <a:extLst>
              <a:ext uri="{FF2B5EF4-FFF2-40B4-BE49-F238E27FC236}">
                <a16:creationId xmlns:a16="http://schemas.microsoft.com/office/drawing/2014/main" id="{CAB5ADCD-7D8F-4EB2-93CB-1CDD24BD9FE6}"/>
              </a:ext>
            </a:extLst>
          </p:cNvPr>
          <p:cNvSpPr txBox="1"/>
          <p:nvPr/>
        </p:nvSpPr>
        <p:spPr>
          <a:xfrm>
            <a:off x="269238" y="5468652"/>
            <a:ext cx="2797812" cy="461665"/>
          </a:xfrm>
          <a:prstGeom prst="rect">
            <a:avLst/>
          </a:prstGeom>
          <a:noFill/>
        </p:spPr>
        <p:txBody>
          <a:bodyPr wrap="square" rtlCol="0">
            <a:spAutoFit/>
          </a:bodyPr>
          <a:lstStyle/>
          <a:p>
            <a:r>
              <a:rPr lang="en-US" sz="2400" dirty="0">
                <a:hlinkClick r:id="rId8">
                  <a:extLst>
                    <a:ext uri="{A12FA001-AC4F-418D-AE19-62706E023703}">
                      <ahyp:hlinkClr xmlns:ahyp="http://schemas.microsoft.com/office/drawing/2018/hyperlinkcolor" val="tx"/>
                    </a:ext>
                  </a:extLst>
                </a:hlinkClick>
              </a:rPr>
              <a:t>http://aka.ms/IQP</a:t>
            </a:r>
            <a:endParaRPr lang="en-US" sz="2400" dirty="0"/>
          </a:p>
        </p:txBody>
      </p:sp>
    </p:spTree>
    <p:extLst>
      <p:ext uri="{BB962C8B-B14F-4D97-AF65-F5344CB8AC3E}">
        <p14:creationId xmlns:p14="http://schemas.microsoft.com/office/powerpoint/2010/main" val="477809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Intelligent Query Processing (2019)</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4258276762"/>
              </p:ext>
            </p:extLst>
          </p:nvPr>
        </p:nvGraphicFramePr>
        <p:xfrm>
          <a:off x="134619" y="97155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24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Table Variable Deferred Compilation</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714375" y="2683404"/>
            <a:ext cx="2447925" cy="169545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C416F9E-0893-427B-8BF2-DB0FA3420F3C}"/>
              </a:ext>
            </a:extLst>
          </p:cNvPr>
          <p:cNvSpPr txBox="1"/>
          <p:nvPr/>
        </p:nvSpPr>
        <p:spPr>
          <a:xfrm>
            <a:off x="535939" y="4673448"/>
            <a:ext cx="8550912" cy="1569660"/>
          </a:xfrm>
          <a:prstGeom prst="rect">
            <a:avLst/>
          </a:prstGeom>
          <a:noFill/>
        </p:spPr>
        <p:txBody>
          <a:bodyPr wrap="square" rtlCol="0">
            <a:spAutoFit/>
          </a:bodyPr>
          <a:lstStyle/>
          <a:p>
            <a:r>
              <a:rPr lang="en-US" sz="2400" dirty="0"/>
              <a:t>Queries that contain table variables will defer the compilation of the execution plan until the first execution of the query statement. This allows the execution plan to use the actual cardinality of the table variable instead of a one row guess.</a:t>
            </a:r>
          </a:p>
        </p:txBody>
      </p:sp>
    </p:spTree>
    <p:extLst>
      <p:ext uri="{BB962C8B-B14F-4D97-AF65-F5344CB8AC3E}">
        <p14:creationId xmlns:p14="http://schemas.microsoft.com/office/powerpoint/2010/main" val="1410081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Batch Mode on Rowstore Indexes</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3476625" y="2692929"/>
            <a:ext cx="2447925" cy="169545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6430C58-093A-4AFE-BB22-05DFA72C3484}"/>
              </a:ext>
            </a:extLst>
          </p:cNvPr>
          <p:cNvSpPr txBox="1"/>
          <p:nvPr/>
        </p:nvSpPr>
        <p:spPr>
          <a:xfrm>
            <a:off x="425131" y="4932426"/>
            <a:ext cx="8550912" cy="830997"/>
          </a:xfrm>
          <a:prstGeom prst="rect">
            <a:avLst/>
          </a:prstGeom>
          <a:noFill/>
        </p:spPr>
        <p:txBody>
          <a:bodyPr wrap="square" rtlCol="0">
            <a:spAutoFit/>
          </a:bodyPr>
          <a:lstStyle/>
          <a:p>
            <a:r>
              <a:rPr lang="en-US" sz="2400" dirty="0"/>
              <a:t>Allows batch mode execution for analytic </a:t>
            </a:r>
            <a:r>
              <a:rPr lang="en-US" sz="2400"/>
              <a:t>workloads without requiring </a:t>
            </a:r>
            <a:r>
              <a:rPr lang="en-US" sz="2400" dirty="0"/>
              <a:t>of columnstore indexes.</a:t>
            </a:r>
          </a:p>
        </p:txBody>
      </p:sp>
    </p:spTree>
    <p:extLst>
      <p:ext uri="{BB962C8B-B14F-4D97-AF65-F5344CB8AC3E}">
        <p14:creationId xmlns:p14="http://schemas.microsoft.com/office/powerpoint/2010/main" val="43081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Scalar User-Defined Function Inlining</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6248400" y="2692929"/>
            <a:ext cx="2447925" cy="169545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6F52544-0DF5-4098-AF6B-E8AB5651930D}"/>
              </a:ext>
            </a:extLst>
          </p:cNvPr>
          <p:cNvSpPr txBox="1"/>
          <p:nvPr/>
        </p:nvSpPr>
        <p:spPr>
          <a:xfrm>
            <a:off x="383539" y="4673448"/>
            <a:ext cx="8550912" cy="1200329"/>
          </a:xfrm>
          <a:prstGeom prst="rect">
            <a:avLst/>
          </a:prstGeom>
          <a:noFill/>
        </p:spPr>
        <p:txBody>
          <a:bodyPr wrap="square" rtlCol="0">
            <a:spAutoFit/>
          </a:bodyPr>
          <a:lstStyle/>
          <a:p>
            <a:r>
              <a:rPr lang="en-US" sz="2400" b="0" i="0" dirty="0">
                <a:solidFill>
                  <a:schemeClr val="dk1"/>
                </a:solidFill>
                <a:effectLst/>
                <a:latin typeface="Segoe UI" panose="020B0502040204020203" pitchFamily="34" charset="0"/>
              </a:rPr>
              <a:t>The goal of the scalar User-Defined Function Inlining feature is to improve performance of queries that invoke T-SQL scalar UDFs, where UDF execution is the main bottleneck.</a:t>
            </a:r>
            <a:endParaRPr lang="en-US" sz="2400" dirty="0">
              <a:solidFill>
                <a:schemeClr val="dk1"/>
              </a:solidFill>
            </a:endParaRPr>
          </a:p>
        </p:txBody>
      </p:sp>
    </p:spTree>
    <p:extLst>
      <p:ext uri="{BB962C8B-B14F-4D97-AF65-F5344CB8AC3E}">
        <p14:creationId xmlns:p14="http://schemas.microsoft.com/office/powerpoint/2010/main" val="4109501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Approximate Query Processing</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9039225" y="2683404"/>
            <a:ext cx="2447925" cy="169545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9EDD544-CEFF-42F5-910A-8566AE4C25FC}"/>
              </a:ext>
            </a:extLst>
          </p:cNvPr>
          <p:cNvSpPr txBox="1"/>
          <p:nvPr/>
        </p:nvSpPr>
        <p:spPr>
          <a:xfrm>
            <a:off x="383539" y="4673448"/>
            <a:ext cx="8550912" cy="1569660"/>
          </a:xfrm>
          <a:prstGeom prst="rect">
            <a:avLst/>
          </a:prstGeom>
          <a:noFill/>
        </p:spPr>
        <p:txBody>
          <a:bodyPr wrap="square" rtlCol="0">
            <a:spAutoFit/>
          </a:bodyPr>
          <a:lstStyle/>
          <a:p>
            <a:r>
              <a:rPr lang="en-US" sz="2400" dirty="0"/>
              <a:t>Approximate Query Processing is a new feature family that will be used to aggregate large datasets where performance is more critical than absolute precision. Currently only one supported function (APPROX_COUNT_DISTINCT).</a:t>
            </a:r>
          </a:p>
        </p:txBody>
      </p:sp>
    </p:spTree>
    <p:extLst>
      <p:ext uri="{BB962C8B-B14F-4D97-AF65-F5344CB8AC3E}">
        <p14:creationId xmlns:p14="http://schemas.microsoft.com/office/powerpoint/2010/main" val="2261330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7B4494-DBBE-403A-BCB8-10BD3D001AE6}"/>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4400" dirty="0">
                <a:solidFill>
                  <a:schemeClr val="accent4">
                    <a:lumMod val="75000"/>
                  </a:schemeClr>
                </a:solidFill>
              </a:rPr>
              <a:t>What does this session cover?</a:t>
            </a:r>
          </a:p>
        </p:txBody>
      </p:sp>
      <p:graphicFrame>
        <p:nvGraphicFramePr>
          <p:cNvPr id="2" name="Diagram 1">
            <a:extLst>
              <a:ext uri="{FF2B5EF4-FFF2-40B4-BE49-F238E27FC236}">
                <a16:creationId xmlns:a16="http://schemas.microsoft.com/office/drawing/2014/main" id="{15845F8F-E666-4C81-8545-9803D889234C}"/>
              </a:ext>
            </a:extLst>
          </p:cNvPr>
          <p:cNvGraphicFramePr/>
          <p:nvPr>
            <p:extLst>
              <p:ext uri="{D42A27DB-BD31-4B8C-83A1-F6EECF244321}">
                <p14:modId xmlns:p14="http://schemas.microsoft.com/office/powerpoint/2010/main" val="985780163"/>
              </p:ext>
            </p:extLst>
          </p:nvPr>
        </p:nvGraphicFramePr>
        <p:xfrm>
          <a:off x="899288" y="1068060"/>
          <a:ext cx="10393424" cy="4798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307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Approximate Count Distinct</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9039225" y="4664604"/>
            <a:ext cx="2447925" cy="169545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B60C5A0-9C0F-437B-BD2B-3F52C33A284B}"/>
              </a:ext>
            </a:extLst>
          </p:cNvPr>
          <p:cNvSpPr txBox="1"/>
          <p:nvPr/>
        </p:nvSpPr>
        <p:spPr>
          <a:xfrm>
            <a:off x="383539" y="4673448"/>
            <a:ext cx="8550912" cy="1200329"/>
          </a:xfrm>
          <a:prstGeom prst="rect">
            <a:avLst/>
          </a:prstGeom>
          <a:noFill/>
        </p:spPr>
        <p:txBody>
          <a:bodyPr wrap="square" rtlCol="0">
            <a:spAutoFit/>
          </a:bodyPr>
          <a:lstStyle/>
          <a:p>
            <a:r>
              <a:rPr lang="en-US" sz="2400" dirty="0"/>
              <a:t>A new aggregate function APPROX_COUNT_DISTINCT that returns the approximate number of unique non-null values in a group.</a:t>
            </a:r>
          </a:p>
        </p:txBody>
      </p:sp>
    </p:spTree>
    <p:extLst>
      <p:ext uri="{BB962C8B-B14F-4D97-AF65-F5344CB8AC3E}">
        <p14:creationId xmlns:p14="http://schemas.microsoft.com/office/powerpoint/2010/main" val="2347963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Intelligent Query Processing</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4109094935"/>
              </p:ext>
            </p:extLst>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1DFCDBD-1083-4C9B-81B0-18B09E0E498D}"/>
              </a:ext>
            </a:extLst>
          </p:cNvPr>
          <p:cNvSpPr/>
          <p:nvPr/>
        </p:nvSpPr>
        <p:spPr>
          <a:xfrm>
            <a:off x="7853680" y="5505710"/>
            <a:ext cx="1645920" cy="833120"/>
          </a:xfrm>
          <a:prstGeom prst="round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bg1"/>
              </a:solidFill>
            </a:endParaRPr>
          </a:p>
        </p:txBody>
      </p:sp>
      <p:sp>
        <p:nvSpPr>
          <p:cNvPr id="7" name="Rectangle: Rounded Corners 6">
            <a:extLst>
              <a:ext uri="{FF2B5EF4-FFF2-40B4-BE49-F238E27FC236}">
                <a16:creationId xmlns:a16="http://schemas.microsoft.com/office/drawing/2014/main" id="{9BC42E97-2FB9-4C21-9224-F41DF6159685}"/>
              </a:ext>
            </a:extLst>
          </p:cNvPr>
          <p:cNvSpPr/>
          <p:nvPr/>
        </p:nvSpPr>
        <p:spPr>
          <a:xfrm>
            <a:off x="9596118" y="5505710"/>
            <a:ext cx="1645920" cy="833120"/>
          </a:xfrm>
          <a:prstGeom prst="roundRect">
            <a:avLst/>
          </a:prstGeom>
          <a:solidFill>
            <a:schemeClr val="accent6">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9717390-56F6-4719-AC3E-6A614E4CEA32}"/>
              </a:ext>
            </a:extLst>
          </p:cNvPr>
          <p:cNvSpPr txBox="1"/>
          <p:nvPr/>
        </p:nvSpPr>
        <p:spPr>
          <a:xfrm>
            <a:off x="7805421" y="5599104"/>
            <a:ext cx="1742438" cy="646331"/>
          </a:xfrm>
          <a:prstGeom prst="rect">
            <a:avLst/>
          </a:prstGeom>
          <a:noFill/>
        </p:spPr>
        <p:txBody>
          <a:bodyPr wrap="square" rtlCol="0">
            <a:spAutoFit/>
          </a:bodyPr>
          <a:lstStyle/>
          <a:p>
            <a:pPr algn="ctr"/>
            <a:r>
              <a:rPr lang="en-US" dirty="0">
                <a:solidFill>
                  <a:schemeClr val="bg1"/>
                </a:solidFill>
              </a:rPr>
              <a:t>SQL Server    2017</a:t>
            </a:r>
          </a:p>
        </p:txBody>
      </p:sp>
      <p:sp>
        <p:nvSpPr>
          <p:cNvPr id="11" name="TextBox 10">
            <a:extLst>
              <a:ext uri="{FF2B5EF4-FFF2-40B4-BE49-F238E27FC236}">
                <a16:creationId xmlns:a16="http://schemas.microsoft.com/office/drawing/2014/main" id="{F22830DA-357C-4A79-809A-95723C509562}"/>
              </a:ext>
            </a:extLst>
          </p:cNvPr>
          <p:cNvSpPr txBox="1"/>
          <p:nvPr/>
        </p:nvSpPr>
        <p:spPr>
          <a:xfrm>
            <a:off x="9499600" y="5599104"/>
            <a:ext cx="1742438" cy="646331"/>
          </a:xfrm>
          <a:prstGeom prst="rect">
            <a:avLst/>
          </a:prstGeom>
          <a:noFill/>
        </p:spPr>
        <p:txBody>
          <a:bodyPr wrap="square" rtlCol="0">
            <a:spAutoFit/>
          </a:bodyPr>
          <a:lstStyle/>
          <a:p>
            <a:pPr algn="ctr"/>
            <a:r>
              <a:rPr lang="en-US" dirty="0">
                <a:solidFill>
                  <a:schemeClr val="bg1"/>
                </a:solidFill>
              </a:rPr>
              <a:t>SQL Server    2019</a:t>
            </a:r>
          </a:p>
        </p:txBody>
      </p:sp>
      <p:sp>
        <p:nvSpPr>
          <p:cNvPr id="13" name="TextBox 12">
            <a:extLst>
              <a:ext uri="{FF2B5EF4-FFF2-40B4-BE49-F238E27FC236}">
                <a16:creationId xmlns:a16="http://schemas.microsoft.com/office/drawing/2014/main" id="{381C90F7-662D-4511-86AF-2DEC7C55F09D}"/>
              </a:ext>
            </a:extLst>
          </p:cNvPr>
          <p:cNvSpPr txBox="1"/>
          <p:nvPr/>
        </p:nvSpPr>
        <p:spPr>
          <a:xfrm>
            <a:off x="8336280" y="4918335"/>
            <a:ext cx="2409825" cy="493980"/>
          </a:xfrm>
          <a:prstGeom prst="rect">
            <a:avLst/>
          </a:prstGeom>
          <a:noFill/>
        </p:spPr>
        <p:txBody>
          <a:bodyPr wrap="square" rtlCol="0">
            <a:spAutoFit/>
          </a:bodyPr>
          <a:lstStyle/>
          <a:p>
            <a:endParaRPr lang="en-US" dirty="0"/>
          </a:p>
        </p:txBody>
      </p:sp>
      <p:sp>
        <p:nvSpPr>
          <p:cNvPr id="15" name="Rectangle: Rounded Corners 14">
            <a:extLst>
              <a:ext uri="{FF2B5EF4-FFF2-40B4-BE49-F238E27FC236}">
                <a16:creationId xmlns:a16="http://schemas.microsoft.com/office/drawing/2014/main" id="{73F082C8-817B-4CC4-B844-5F4291A58291}"/>
              </a:ext>
            </a:extLst>
          </p:cNvPr>
          <p:cNvSpPr/>
          <p:nvPr/>
        </p:nvSpPr>
        <p:spPr>
          <a:xfrm>
            <a:off x="7853680" y="5038082"/>
            <a:ext cx="3388357"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Azure SQL Database</a:t>
            </a:r>
          </a:p>
        </p:txBody>
      </p:sp>
    </p:spTree>
    <p:extLst>
      <p:ext uri="{BB962C8B-B14F-4D97-AF65-F5344CB8AC3E}">
        <p14:creationId xmlns:p14="http://schemas.microsoft.com/office/powerpoint/2010/main" val="602706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252870" y="3774778"/>
            <a:ext cx="6276531" cy="1793104"/>
          </a:xfrm>
        </p:spPr>
        <p:txBody>
          <a:bodyPr/>
          <a:lstStyle/>
          <a:p>
            <a:pPr>
              <a:lnSpc>
                <a:spcPct val="100000"/>
              </a:lnSpc>
              <a:spcBef>
                <a:spcPts val="600"/>
              </a:spcBef>
              <a:spcAft>
                <a:spcPts val="600"/>
              </a:spcAft>
            </a:pPr>
            <a:r>
              <a:rPr lang="en-US" sz="4000" dirty="0"/>
              <a:t>Lesson 5</a:t>
            </a:r>
            <a:br>
              <a:rPr lang="en-US" sz="4000" dirty="0"/>
            </a:br>
            <a:br>
              <a:rPr lang="en-US" sz="4000" dirty="0"/>
            </a:br>
            <a:r>
              <a:rPr lang="en-US" sz="4000" dirty="0"/>
              <a:t>TempDB Improvements</a:t>
            </a:r>
            <a:br>
              <a:rPr lang="en-US" b="1" dirty="0"/>
            </a:br>
            <a:br>
              <a:rPr lang="en-US" dirty="0"/>
            </a:br>
            <a:br>
              <a:rPr lang="en-US" dirty="0"/>
            </a:br>
            <a:br>
              <a:rPr lang="en-US" dirty="0"/>
            </a:br>
            <a:endParaRPr lang="en-US" dirty="0"/>
          </a:p>
        </p:txBody>
      </p:sp>
    </p:spTree>
    <p:extLst>
      <p:ext uri="{BB962C8B-B14F-4D97-AF65-F5344CB8AC3E}">
        <p14:creationId xmlns:p14="http://schemas.microsoft.com/office/powerpoint/2010/main" val="2687287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D73C9-74D6-490B-8C2F-3EC2C7442DEC}"/>
              </a:ext>
            </a:extLst>
          </p:cNvPr>
          <p:cNvSpPr>
            <a:spLocks noGrp="1"/>
          </p:cNvSpPr>
          <p:nvPr>
            <p:ph type="title"/>
          </p:nvPr>
        </p:nvSpPr>
        <p:spPr/>
        <p:txBody>
          <a:bodyPr/>
          <a:lstStyle/>
          <a:p>
            <a:r>
              <a:rPr lang="en-US" dirty="0"/>
              <a:t>What makes TempDB so special?</a:t>
            </a:r>
          </a:p>
        </p:txBody>
      </p:sp>
      <p:graphicFrame>
        <p:nvGraphicFramePr>
          <p:cNvPr id="3" name="Diagram 2">
            <a:extLst>
              <a:ext uri="{FF2B5EF4-FFF2-40B4-BE49-F238E27FC236}">
                <a16:creationId xmlns:a16="http://schemas.microsoft.com/office/drawing/2014/main" id="{F9870881-44E7-4F65-B0AB-6E37D62DEE61}"/>
              </a:ext>
            </a:extLst>
          </p:cNvPr>
          <p:cNvGraphicFramePr/>
          <p:nvPr>
            <p:extLst>
              <p:ext uri="{D42A27DB-BD31-4B8C-83A1-F6EECF244321}">
                <p14:modId xmlns:p14="http://schemas.microsoft.com/office/powerpoint/2010/main" val="322532784"/>
              </p:ext>
            </p:extLst>
          </p:nvPr>
        </p:nvGraphicFramePr>
        <p:xfrm>
          <a:off x="2032000" y="84613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37656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D73C9-74D6-490B-8C2F-3EC2C7442DEC}"/>
              </a:ext>
            </a:extLst>
          </p:cNvPr>
          <p:cNvSpPr>
            <a:spLocks noGrp="1"/>
          </p:cNvSpPr>
          <p:nvPr>
            <p:ph type="title"/>
          </p:nvPr>
        </p:nvSpPr>
        <p:spPr/>
        <p:txBody>
          <a:bodyPr/>
          <a:lstStyle/>
          <a:p>
            <a:r>
              <a:rPr lang="en-US" dirty="0"/>
              <a:t>Types of TempDB Contention</a:t>
            </a:r>
          </a:p>
        </p:txBody>
      </p:sp>
      <p:graphicFrame>
        <p:nvGraphicFramePr>
          <p:cNvPr id="4" name="Diagram 3">
            <a:extLst>
              <a:ext uri="{FF2B5EF4-FFF2-40B4-BE49-F238E27FC236}">
                <a16:creationId xmlns:a16="http://schemas.microsoft.com/office/drawing/2014/main" id="{51318B08-175F-4E74-8720-79977595328F}"/>
              </a:ext>
            </a:extLst>
          </p:cNvPr>
          <p:cNvGraphicFramePr/>
          <p:nvPr>
            <p:extLst>
              <p:ext uri="{D42A27DB-BD31-4B8C-83A1-F6EECF244321}">
                <p14:modId xmlns:p14="http://schemas.microsoft.com/office/powerpoint/2010/main" val="1557201169"/>
              </p:ext>
            </p:extLst>
          </p:nvPr>
        </p:nvGraphicFramePr>
        <p:xfrm>
          <a:off x="767443" y="982133"/>
          <a:ext cx="1065711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185384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D73C9-74D6-490B-8C2F-3EC2C7442DEC}"/>
              </a:ext>
            </a:extLst>
          </p:cNvPr>
          <p:cNvSpPr>
            <a:spLocks noGrp="1"/>
          </p:cNvSpPr>
          <p:nvPr>
            <p:ph type="title"/>
          </p:nvPr>
        </p:nvSpPr>
        <p:spPr/>
        <p:txBody>
          <a:bodyPr/>
          <a:lstStyle/>
          <a:p>
            <a:r>
              <a:rPr lang="en-US" dirty="0"/>
              <a:t>Current Best Practices for TempDB (Pre-2019)</a:t>
            </a:r>
          </a:p>
        </p:txBody>
      </p:sp>
      <p:graphicFrame>
        <p:nvGraphicFramePr>
          <p:cNvPr id="5" name="Diagram 4">
            <a:extLst>
              <a:ext uri="{FF2B5EF4-FFF2-40B4-BE49-F238E27FC236}">
                <a16:creationId xmlns:a16="http://schemas.microsoft.com/office/drawing/2014/main" id="{AE5993C6-CFE9-40E6-9E6C-4C62ECCEBAB5}"/>
              </a:ext>
            </a:extLst>
          </p:cNvPr>
          <p:cNvGraphicFramePr/>
          <p:nvPr>
            <p:extLst>
              <p:ext uri="{D42A27DB-BD31-4B8C-83A1-F6EECF244321}">
                <p14:modId xmlns:p14="http://schemas.microsoft.com/office/powerpoint/2010/main" val="3052295359"/>
              </p:ext>
            </p:extLst>
          </p:nvPr>
        </p:nvGraphicFramePr>
        <p:xfrm>
          <a:off x="388620" y="954124"/>
          <a:ext cx="11414760" cy="5270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989431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D73C9-74D6-490B-8C2F-3EC2C7442DEC}"/>
              </a:ext>
            </a:extLst>
          </p:cNvPr>
          <p:cNvSpPr>
            <a:spLocks noGrp="1"/>
          </p:cNvSpPr>
          <p:nvPr>
            <p:ph type="title"/>
          </p:nvPr>
        </p:nvSpPr>
        <p:spPr/>
        <p:txBody>
          <a:bodyPr/>
          <a:lstStyle/>
          <a:p>
            <a:r>
              <a:rPr lang="en-US" dirty="0"/>
              <a:t>TempDB Improvements in SQL Server 2016</a:t>
            </a:r>
          </a:p>
        </p:txBody>
      </p:sp>
      <p:graphicFrame>
        <p:nvGraphicFramePr>
          <p:cNvPr id="5" name="Diagram 4">
            <a:extLst>
              <a:ext uri="{FF2B5EF4-FFF2-40B4-BE49-F238E27FC236}">
                <a16:creationId xmlns:a16="http://schemas.microsoft.com/office/drawing/2014/main" id="{E42414F2-58C5-48E5-A795-DA5572938674}"/>
              </a:ext>
            </a:extLst>
          </p:cNvPr>
          <p:cNvGraphicFramePr/>
          <p:nvPr>
            <p:extLst>
              <p:ext uri="{D42A27DB-BD31-4B8C-83A1-F6EECF244321}">
                <p14:modId xmlns:p14="http://schemas.microsoft.com/office/powerpoint/2010/main" val="3970906180"/>
              </p:ext>
            </p:extLst>
          </p:nvPr>
        </p:nvGraphicFramePr>
        <p:xfrm>
          <a:off x="733887" y="967665"/>
          <a:ext cx="10724225" cy="5071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38344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6538-4736-4174-9D45-00834D141968}"/>
              </a:ext>
            </a:extLst>
          </p:cNvPr>
          <p:cNvSpPr>
            <a:spLocks noGrp="1"/>
          </p:cNvSpPr>
          <p:nvPr>
            <p:ph type="title"/>
          </p:nvPr>
        </p:nvSpPr>
        <p:spPr>
          <a:xfrm>
            <a:off x="489651" y="194264"/>
            <a:ext cx="11018520" cy="553998"/>
          </a:xfrm>
        </p:spPr>
        <p:txBody>
          <a:bodyPr/>
          <a:lstStyle/>
          <a:p>
            <a:r>
              <a:rPr lang="en-US" dirty="0"/>
              <a:t>TempDB Enhancements in SQL Server 2019</a:t>
            </a:r>
          </a:p>
        </p:txBody>
      </p:sp>
      <p:graphicFrame>
        <p:nvGraphicFramePr>
          <p:cNvPr id="5" name="Diagram 4">
            <a:extLst>
              <a:ext uri="{FF2B5EF4-FFF2-40B4-BE49-F238E27FC236}">
                <a16:creationId xmlns:a16="http://schemas.microsoft.com/office/drawing/2014/main" id="{DED38AEA-3BE5-473E-80B9-40C12A91D98D}"/>
              </a:ext>
            </a:extLst>
          </p:cNvPr>
          <p:cNvGraphicFramePr/>
          <p:nvPr>
            <p:extLst>
              <p:ext uri="{D42A27DB-BD31-4B8C-83A1-F6EECF244321}">
                <p14:modId xmlns:p14="http://schemas.microsoft.com/office/powerpoint/2010/main" val="1420464713"/>
              </p:ext>
            </p:extLst>
          </p:nvPr>
        </p:nvGraphicFramePr>
        <p:xfrm>
          <a:off x="565211" y="1015711"/>
          <a:ext cx="11233211" cy="5207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896068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9C7A-BD72-4C2D-B54E-D87AC70B3C57}"/>
              </a:ext>
            </a:extLst>
          </p:cNvPr>
          <p:cNvSpPr>
            <a:spLocks noGrp="1"/>
          </p:cNvSpPr>
          <p:nvPr>
            <p:ph type="title"/>
          </p:nvPr>
        </p:nvSpPr>
        <p:spPr>
          <a:xfrm>
            <a:off x="818099" y="4519233"/>
            <a:ext cx="6276531" cy="1793104"/>
          </a:xfrm>
        </p:spPr>
        <p:txBody>
          <a:bodyPr/>
          <a:lstStyle/>
          <a:p>
            <a:r>
              <a:rPr lang="en-US" dirty="0"/>
              <a:t>Summary</a:t>
            </a:r>
          </a:p>
        </p:txBody>
      </p:sp>
    </p:spTree>
    <p:extLst>
      <p:ext uri="{BB962C8B-B14F-4D97-AF65-F5344CB8AC3E}">
        <p14:creationId xmlns:p14="http://schemas.microsoft.com/office/powerpoint/2010/main" val="356045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C9B07188-2F60-4144-BDC6-30C5D40556EA}"/>
              </a:ext>
            </a:extLst>
          </p:cNvPr>
          <p:cNvSpPr>
            <a:spLocks noGrp="1"/>
          </p:cNvSpPr>
          <p:nvPr>
            <p:ph type="title"/>
          </p:nvPr>
        </p:nvSpPr>
        <p:spPr/>
        <p:txBody>
          <a:bodyPr/>
          <a:lstStyle/>
          <a:p>
            <a:r>
              <a:rPr lang="en-US" dirty="0"/>
              <a:t>Get started with SQL Server 2019</a:t>
            </a:r>
          </a:p>
        </p:txBody>
      </p:sp>
      <p:sp>
        <p:nvSpPr>
          <p:cNvPr id="62" name="Text Placeholder 61">
            <a:extLst>
              <a:ext uri="{FF2B5EF4-FFF2-40B4-BE49-F238E27FC236}">
                <a16:creationId xmlns:a16="http://schemas.microsoft.com/office/drawing/2014/main" id="{F532852F-D649-4A5C-BE35-3C2C2FFD4FD5}"/>
              </a:ext>
            </a:extLst>
          </p:cNvPr>
          <p:cNvSpPr>
            <a:spLocks noGrp="1"/>
          </p:cNvSpPr>
          <p:nvPr>
            <p:ph type="body" sz="quarter" idx="10"/>
          </p:nvPr>
        </p:nvSpPr>
        <p:spPr>
          <a:xfrm>
            <a:off x="584200" y="1435497"/>
            <a:ext cx="11018520" cy="4170372"/>
          </a:xfrm>
        </p:spPr>
        <p:txBody>
          <a:bodyPr/>
          <a:lstStyle/>
          <a:p>
            <a:pPr marL="0" indent="0">
              <a:spcBef>
                <a:spcPts val="1800"/>
              </a:spcBef>
              <a:buNone/>
            </a:pPr>
            <a:r>
              <a:rPr lang="en-US" sz="2000" dirty="0">
                <a:latin typeface="+mn-lt"/>
              </a:rPr>
              <a:t>Download and try it: </a:t>
            </a:r>
            <a:r>
              <a:rPr lang="en-US" sz="2000" dirty="0">
                <a:latin typeface="+mn-lt"/>
                <a:hlinkClick r:id="rId3"/>
              </a:rPr>
              <a:t>http://aka.ms/ss19</a:t>
            </a:r>
            <a:endParaRPr lang="en-US" sz="2000" dirty="0">
              <a:latin typeface="+mn-lt"/>
            </a:endParaRPr>
          </a:p>
          <a:p>
            <a:pPr marL="0" indent="0">
              <a:spcBef>
                <a:spcPts val="1800"/>
              </a:spcBef>
              <a:buNone/>
            </a:pPr>
            <a:r>
              <a:rPr lang="en-US" sz="2000" dirty="0">
                <a:latin typeface="+mn-lt"/>
              </a:rPr>
              <a:t>Use our free training: </a:t>
            </a:r>
            <a:r>
              <a:rPr lang="en-US" sz="2000" dirty="0">
                <a:latin typeface="+mn-lt"/>
                <a:hlinkClick r:id="rId4"/>
              </a:rPr>
              <a:t>https://aka.ms/sqlworkshops</a:t>
            </a:r>
            <a:endParaRPr lang="en-US" sz="2000" dirty="0">
              <a:latin typeface="+mn-lt"/>
            </a:endParaRPr>
          </a:p>
          <a:p>
            <a:pPr marL="0" indent="0">
              <a:spcBef>
                <a:spcPts val="1800"/>
              </a:spcBef>
              <a:buNone/>
            </a:pPr>
            <a:r>
              <a:rPr lang="en-US" sz="2000" dirty="0">
                <a:latin typeface="+mn-lt"/>
              </a:rPr>
              <a:t>Use examples through our </a:t>
            </a:r>
            <a:r>
              <a:rPr lang="en-US" sz="2000" dirty="0">
                <a:latin typeface="+mn-lt"/>
                <a:hlinkClick r:id="rId5"/>
              </a:rPr>
              <a:t>https://aka.ms/SQL2019Notebooks</a:t>
            </a:r>
            <a:endParaRPr lang="en-US" sz="2000" dirty="0">
              <a:latin typeface="+mn-lt"/>
            </a:endParaRPr>
          </a:p>
          <a:p>
            <a:pPr marL="0" indent="0">
              <a:spcBef>
                <a:spcPts val="1800"/>
              </a:spcBef>
              <a:buNone/>
            </a:pPr>
            <a:r>
              <a:rPr lang="en-US" sz="2000" dirty="0">
                <a:latin typeface="+mn-lt"/>
              </a:rPr>
              <a:t>Learn from videos: </a:t>
            </a:r>
            <a:r>
              <a:rPr lang="en-US" sz="2000" dirty="0">
                <a:latin typeface="+mn-lt"/>
                <a:hlinkClick r:id="rId6"/>
              </a:rPr>
              <a:t>https://aka.ms/sql2019learning</a:t>
            </a:r>
            <a:endParaRPr lang="en-US" sz="2000" dirty="0">
              <a:latin typeface="+mn-lt"/>
            </a:endParaRPr>
          </a:p>
          <a:p>
            <a:pPr marL="0" indent="0">
              <a:spcBef>
                <a:spcPts val="1800"/>
              </a:spcBef>
              <a:buNone/>
            </a:pPr>
            <a:r>
              <a:rPr lang="en-US" sz="2000" dirty="0">
                <a:latin typeface="+mn-lt"/>
              </a:rPr>
              <a:t>Read what’s new for SQL 2019: </a:t>
            </a:r>
            <a:r>
              <a:rPr lang="en-US" sz="2000" dirty="0">
                <a:latin typeface="+mn-lt"/>
                <a:hlinkClick r:id="rId7"/>
              </a:rPr>
              <a:t>documentation</a:t>
            </a:r>
            <a:endParaRPr lang="en-US" sz="2000" dirty="0">
              <a:latin typeface="+mn-lt"/>
            </a:endParaRPr>
          </a:p>
          <a:p>
            <a:pPr marL="0" indent="0">
              <a:spcBef>
                <a:spcPts val="1800"/>
              </a:spcBef>
              <a:buNone/>
            </a:pPr>
            <a:r>
              <a:rPr lang="en-US" sz="2000" dirty="0">
                <a:latin typeface="+mn-lt"/>
              </a:rPr>
              <a:t>Watch how to Modernize SQL Server: </a:t>
            </a:r>
            <a:r>
              <a:rPr lang="en-US" sz="2000" dirty="0">
                <a:latin typeface="+mn-lt"/>
                <a:hlinkClick r:id="rId8"/>
              </a:rPr>
              <a:t>check out the video</a:t>
            </a:r>
            <a:endParaRPr lang="en-US" sz="2000" dirty="0">
              <a:latin typeface="+mn-lt"/>
            </a:endParaRPr>
          </a:p>
          <a:p>
            <a:pPr>
              <a:spcBef>
                <a:spcPts val="1800"/>
              </a:spcBef>
            </a:pPr>
            <a:r>
              <a:rPr lang="en-US" sz="2000" dirty="0"/>
              <a:t>One shortcut to rule them all: </a:t>
            </a:r>
            <a:r>
              <a:rPr lang="en-US" sz="2000" dirty="0">
                <a:hlinkClick r:id="rId9"/>
              </a:rPr>
              <a:t>https://aka.ms/SQLShortcuts</a:t>
            </a:r>
            <a:r>
              <a:rPr lang="en-US" sz="2000" dirty="0"/>
              <a:t> </a:t>
            </a:r>
          </a:p>
          <a:p>
            <a:pPr marL="0" indent="0">
              <a:spcBef>
                <a:spcPts val="1800"/>
              </a:spcBef>
              <a:buNone/>
            </a:pPr>
            <a:r>
              <a:rPr lang="en-US" sz="2000" dirty="0">
                <a:latin typeface="+mn-lt"/>
              </a:rPr>
              <a:t>Get the book: </a:t>
            </a:r>
            <a:r>
              <a:rPr lang="en-US" sz="2000" dirty="0">
                <a:latin typeface="+mn-lt"/>
                <a:hlinkClick r:id="rId10"/>
              </a:rPr>
              <a:t>https://aka.ms/sql2019book</a:t>
            </a:r>
            <a:endParaRPr lang="en-US" sz="2000" dirty="0">
              <a:latin typeface="+mn-lt"/>
            </a:endParaRPr>
          </a:p>
        </p:txBody>
      </p:sp>
      <p:pic>
        <p:nvPicPr>
          <p:cNvPr id="13" name="Picture 12" descr="A picture containing star, device&#10;&#10;Description automatically generated">
            <a:extLst>
              <a:ext uri="{FF2B5EF4-FFF2-40B4-BE49-F238E27FC236}">
                <a16:creationId xmlns:a16="http://schemas.microsoft.com/office/drawing/2014/main" id="{C8E2B7E3-96CD-4565-8DB3-758345BDB67E}"/>
              </a:ext>
            </a:extLst>
          </p:cNvPr>
          <p:cNvPicPr>
            <a:picLocks noChangeAspect="1"/>
          </p:cNvPicPr>
          <p:nvPr/>
        </p:nvPicPr>
        <p:blipFill>
          <a:blip r:embed="rId11"/>
          <a:stretch>
            <a:fillRect/>
          </a:stretch>
        </p:blipFill>
        <p:spPr>
          <a:xfrm>
            <a:off x="8391477" y="1435497"/>
            <a:ext cx="2850561" cy="40673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799708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C9B07188-2F60-4144-BDC6-30C5D40556EA}"/>
              </a:ext>
            </a:extLst>
          </p:cNvPr>
          <p:cNvSpPr>
            <a:spLocks noGrp="1"/>
          </p:cNvSpPr>
          <p:nvPr>
            <p:ph type="title"/>
          </p:nvPr>
        </p:nvSpPr>
        <p:spPr/>
        <p:txBody>
          <a:bodyPr/>
          <a:lstStyle/>
          <a:p>
            <a:r>
              <a:rPr lang="en-US" dirty="0"/>
              <a:t>Get started with SQL Server 2019</a:t>
            </a:r>
          </a:p>
        </p:txBody>
      </p:sp>
      <p:sp>
        <p:nvSpPr>
          <p:cNvPr id="62" name="Text Placeholder 61">
            <a:extLst>
              <a:ext uri="{FF2B5EF4-FFF2-40B4-BE49-F238E27FC236}">
                <a16:creationId xmlns:a16="http://schemas.microsoft.com/office/drawing/2014/main" id="{F532852F-D649-4A5C-BE35-3C2C2FFD4FD5}"/>
              </a:ext>
            </a:extLst>
          </p:cNvPr>
          <p:cNvSpPr>
            <a:spLocks noGrp="1"/>
          </p:cNvSpPr>
          <p:nvPr>
            <p:ph type="body" sz="quarter" idx="10"/>
          </p:nvPr>
        </p:nvSpPr>
        <p:spPr>
          <a:xfrm>
            <a:off x="584200" y="1435497"/>
            <a:ext cx="11018520" cy="4170372"/>
          </a:xfrm>
        </p:spPr>
        <p:txBody>
          <a:bodyPr/>
          <a:lstStyle/>
          <a:p>
            <a:pPr marL="0" indent="0">
              <a:spcBef>
                <a:spcPts val="1800"/>
              </a:spcBef>
              <a:buNone/>
            </a:pPr>
            <a:r>
              <a:rPr lang="en-US" sz="2000" dirty="0">
                <a:latin typeface="+mn-lt"/>
              </a:rPr>
              <a:t>Download and try it: </a:t>
            </a:r>
            <a:r>
              <a:rPr lang="en-US" sz="2000" dirty="0">
                <a:latin typeface="+mn-lt"/>
                <a:hlinkClick r:id="rId3"/>
              </a:rPr>
              <a:t>http://aka.ms/ss19</a:t>
            </a:r>
            <a:endParaRPr lang="en-US" sz="2000" dirty="0">
              <a:latin typeface="+mn-lt"/>
            </a:endParaRPr>
          </a:p>
          <a:p>
            <a:pPr marL="0" indent="0">
              <a:spcBef>
                <a:spcPts val="1800"/>
              </a:spcBef>
              <a:buNone/>
            </a:pPr>
            <a:r>
              <a:rPr lang="en-US" sz="2000" dirty="0">
                <a:latin typeface="+mn-lt"/>
              </a:rPr>
              <a:t>Use our free training: </a:t>
            </a:r>
            <a:r>
              <a:rPr lang="en-US" sz="2000" dirty="0">
                <a:latin typeface="+mn-lt"/>
                <a:hlinkClick r:id="rId4"/>
              </a:rPr>
              <a:t>https://aka.ms/sqlworkshops</a:t>
            </a:r>
            <a:endParaRPr lang="en-US" sz="2000" dirty="0">
              <a:latin typeface="+mn-lt"/>
            </a:endParaRPr>
          </a:p>
          <a:p>
            <a:pPr marL="0" indent="0">
              <a:spcBef>
                <a:spcPts val="1800"/>
              </a:spcBef>
              <a:buNone/>
            </a:pPr>
            <a:r>
              <a:rPr lang="en-US" sz="2000" dirty="0">
                <a:latin typeface="+mn-lt"/>
              </a:rPr>
              <a:t>Use examples through our </a:t>
            </a:r>
            <a:r>
              <a:rPr lang="en-US" sz="2000" dirty="0">
                <a:latin typeface="+mn-lt"/>
                <a:hlinkClick r:id="rId5"/>
              </a:rPr>
              <a:t>https://aka.ms/SQL2019Notebooks</a:t>
            </a:r>
            <a:endParaRPr lang="en-US" sz="2000" dirty="0">
              <a:latin typeface="+mn-lt"/>
            </a:endParaRPr>
          </a:p>
          <a:p>
            <a:pPr marL="0" indent="0">
              <a:spcBef>
                <a:spcPts val="1800"/>
              </a:spcBef>
              <a:buNone/>
            </a:pPr>
            <a:r>
              <a:rPr lang="en-US" sz="2000" dirty="0">
                <a:latin typeface="+mn-lt"/>
              </a:rPr>
              <a:t>Learn from videos: </a:t>
            </a:r>
            <a:r>
              <a:rPr lang="en-US" sz="2000" dirty="0">
                <a:latin typeface="+mn-lt"/>
                <a:hlinkClick r:id="rId6"/>
              </a:rPr>
              <a:t>https://aka.ms/sql2019learning</a:t>
            </a:r>
            <a:endParaRPr lang="en-US" sz="2000" dirty="0">
              <a:latin typeface="+mn-lt"/>
            </a:endParaRPr>
          </a:p>
          <a:p>
            <a:pPr marL="0" indent="0">
              <a:spcBef>
                <a:spcPts val="1800"/>
              </a:spcBef>
              <a:buNone/>
            </a:pPr>
            <a:r>
              <a:rPr lang="en-US" sz="2000" dirty="0">
                <a:latin typeface="+mn-lt"/>
              </a:rPr>
              <a:t>Read what’s new for SQL 2019: </a:t>
            </a:r>
            <a:r>
              <a:rPr lang="en-US" sz="2000" dirty="0">
                <a:latin typeface="+mn-lt"/>
                <a:hlinkClick r:id="rId7"/>
              </a:rPr>
              <a:t>documentation</a:t>
            </a:r>
            <a:endParaRPr lang="en-US" sz="2000" dirty="0">
              <a:latin typeface="+mn-lt"/>
            </a:endParaRPr>
          </a:p>
          <a:p>
            <a:pPr marL="0" indent="0">
              <a:spcBef>
                <a:spcPts val="1800"/>
              </a:spcBef>
              <a:buNone/>
            </a:pPr>
            <a:r>
              <a:rPr lang="en-US" sz="2000" dirty="0">
                <a:latin typeface="+mn-lt"/>
              </a:rPr>
              <a:t>Watch how to Modernize SQL Server: </a:t>
            </a:r>
            <a:r>
              <a:rPr lang="en-US" sz="2000" dirty="0">
                <a:latin typeface="+mn-lt"/>
                <a:hlinkClick r:id="rId8"/>
              </a:rPr>
              <a:t>check out the video</a:t>
            </a:r>
            <a:endParaRPr lang="en-US" sz="2000" dirty="0">
              <a:latin typeface="+mn-lt"/>
            </a:endParaRPr>
          </a:p>
          <a:p>
            <a:pPr>
              <a:spcBef>
                <a:spcPts val="1800"/>
              </a:spcBef>
            </a:pPr>
            <a:r>
              <a:rPr lang="en-US" sz="2000" dirty="0"/>
              <a:t>One shortcut to rule them all: </a:t>
            </a:r>
            <a:r>
              <a:rPr lang="en-US" sz="2000" dirty="0">
                <a:hlinkClick r:id="rId9"/>
              </a:rPr>
              <a:t>https://aka.ms/SQLShortcuts</a:t>
            </a:r>
            <a:r>
              <a:rPr lang="en-US" sz="2000" dirty="0"/>
              <a:t> </a:t>
            </a:r>
          </a:p>
          <a:p>
            <a:pPr marL="0" indent="0">
              <a:spcBef>
                <a:spcPts val="1800"/>
              </a:spcBef>
              <a:buNone/>
            </a:pPr>
            <a:r>
              <a:rPr lang="en-US" sz="2000" dirty="0">
                <a:latin typeface="+mn-lt"/>
              </a:rPr>
              <a:t>Get the book: </a:t>
            </a:r>
            <a:r>
              <a:rPr lang="en-US" sz="2000" dirty="0">
                <a:latin typeface="+mn-lt"/>
                <a:hlinkClick r:id="rId10"/>
              </a:rPr>
              <a:t>https://aka.ms/sql2019book</a:t>
            </a:r>
            <a:endParaRPr lang="en-US" sz="2000" dirty="0">
              <a:latin typeface="+mn-lt"/>
            </a:endParaRPr>
          </a:p>
        </p:txBody>
      </p:sp>
      <p:pic>
        <p:nvPicPr>
          <p:cNvPr id="13" name="Picture 12" descr="A picture containing star, device&#10;&#10;Description automatically generated">
            <a:extLst>
              <a:ext uri="{FF2B5EF4-FFF2-40B4-BE49-F238E27FC236}">
                <a16:creationId xmlns:a16="http://schemas.microsoft.com/office/drawing/2014/main" id="{C8E2B7E3-96CD-4565-8DB3-758345BDB67E}"/>
              </a:ext>
            </a:extLst>
          </p:cNvPr>
          <p:cNvPicPr>
            <a:picLocks noChangeAspect="1"/>
          </p:cNvPicPr>
          <p:nvPr/>
        </p:nvPicPr>
        <p:blipFill>
          <a:blip r:embed="rId11"/>
          <a:stretch>
            <a:fillRect/>
          </a:stretch>
        </p:blipFill>
        <p:spPr>
          <a:xfrm>
            <a:off x="8391477" y="1435497"/>
            <a:ext cx="2850561" cy="40673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967297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8800" kern="0" dirty="0">
              <a:gradFill>
                <a:gsLst>
                  <a:gs pos="0">
                    <a:srgbClr val="FFFFFF"/>
                  </a:gs>
                  <a:gs pos="100000">
                    <a:srgbClr val="FFFFFF"/>
                  </a:gs>
                </a:gsLst>
                <a:lin ang="5400000" scaled="0"/>
              </a:gradFill>
              <a:ea typeface="Segoe UI" pitchFamily="34" charset="0"/>
              <a:cs typeface="Segoe UI" pitchFamily="34" charset="0"/>
            </a:endParaRPr>
          </a:p>
          <a:p>
            <a:pPr algn="ctr" defTabSz="969953" fontAlgn="base">
              <a:lnSpc>
                <a:spcPct val="90000"/>
              </a:lnSpc>
              <a:spcBef>
                <a:spcPct val="0"/>
              </a:spcBef>
              <a:spcAft>
                <a:spcPct val="0"/>
              </a:spcAft>
              <a:defRPr/>
            </a:pPr>
            <a:r>
              <a:rPr lang="en-US" sz="8800" kern="0" dirty="0">
                <a:solidFill>
                  <a:schemeClr val="accent4">
                    <a:lumMod val="75000"/>
                  </a:schemeClr>
                </a:solidFill>
                <a:ea typeface="Segoe UI" pitchFamily="34" charset="0"/>
                <a:cs typeface="Segoe UI" pitchFamily="34" charset="0"/>
              </a:rPr>
              <a:t>Questions?</a:t>
            </a:r>
          </a:p>
        </p:txBody>
      </p:sp>
    </p:spTree>
    <p:extLst>
      <p:ext uri="{BB962C8B-B14F-4D97-AF65-F5344CB8AC3E}">
        <p14:creationId xmlns:p14="http://schemas.microsoft.com/office/powerpoint/2010/main" val="2373269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351634" y="3687943"/>
            <a:ext cx="6276531" cy="1793104"/>
          </a:xfrm>
        </p:spPr>
        <p:txBody>
          <a:bodyPr/>
          <a:lstStyle/>
          <a:p>
            <a:pPr>
              <a:lnSpc>
                <a:spcPct val="100000"/>
              </a:lnSpc>
              <a:spcBef>
                <a:spcPts val="600"/>
              </a:spcBef>
              <a:spcAft>
                <a:spcPts val="600"/>
              </a:spcAft>
            </a:pPr>
            <a:r>
              <a:rPr lang="en-US" sz="4000" dirty="0"/>
              <a:t>Lesson 1</a:t>
            </a:r>
            <a:br>
              <a:rPr lang="en-US" sz="4000" dirty="0"/>
            </a:br>
            <a:br>
              <a:rPr lang="en-US" sz="4000" dirty="0"/>
            </a:br>
            <a:r>
              <a:rPr lang="en-US" sz="4000" dirty="0"/>
              <a:t>New SQL Server</a:t>
            </a:r>
            <a:br>
              <a:rPr lang="en-US" sz="4000" dirty="0"/>
            </a:br>
            <a:r>
              <a:rPr lang="en-US" sz="4000" dirty="0"/>
              <a:t>Features Overview</a:t>
            </a:r>
            <a:br>
              <a:rPr lang="en-US" b="1" dirty="0"/>
            </a:br>
            <a:br>
              <a:rPr lang="en-US" dirty="0"/>
            </a:br>
            <a:br>
              <a:rPr lang="en-US" dirty="0"/>
            </a:br>
            <a:br>
              <a:rPr lang="en-US" dirty="0"/>
            </a:br>
            <a:endParaRPr lang="en-US" dirty="0"/>
          </a:p>
        </p:txBody>
      </p:sp>
    </p:spTree>
    <p:extLst>
      <p:ext uri="{BB962C8B-B14F-4D97-AF65-F5344CB8AC3E}">
        <p14:creationId xmlns:p14="http://schemas.microsoft.com/office/powerpoint/2010/main" val="3763026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5771" y="971472"/>
            <a:ext cx="5826760" cy="4437369"/>
          </a:xfrm>
        </p:spPr>
        <p:txBody>
          <a:bodyPr/>
          <a:lstStyle/>
          <a:p>
            <a:pPr marL="342900" indent="-342900">
              <a:spcBef>
                <a:spcPts val="0"/>
              </a:spcBef>
              <a:buFont typeface="Arial" panose="020B0604020202020204" pitchFamily="34" charset="0"/>
              <a:buChar char="•"/>
            </a:pPr>
            <a:r>
              <a:rPr lang="en-US" sz="2353" dirty="0">
                <a:solidFill>
                  <a:schemeClr val="tx1"/>
                </a:solidFill>
                <a:highlight>
                  <a:srgbClr val="00FFFF"/>
                </a:highlight>
              </a:rPr>
              <a:t>Always Encrypted</a:t>
            </a:r>
          </a:p>
          <a:p>
            <a:pPr marL="342900" indent="-342900">
              <a:spcBef>
                <a:spcPts val="0"/>
              </a:spcBef>
              <a:buFont typeface="Arial" panose="020B0604020202020204" pitchFamily="34" charset="0"/>
              <a:buChar char="•"/>
            </a:pPr>
            <a:r>
              <a:rPr lang="en-US" sz="2353" dirty="0">
                <a:solidFill>
                  <a:schemeClr val="tx1"/>
                </a:solidFill>
                <a:highlight>
                  <a:srgbClr val="00FFFF"/>
                </a:highlight>
              </a:rPr>
              <a:t>Dynamic Data Masking</a:t>
            </a:r>
          </a:p>
          <a:p>
            <a:pPr marL="342900" indent="-342900">
              <a:spcBef>
                <a:spcPts val="0"/>
              </a:spcBef>
              <a:buFont typeface="Arial" panose="020B0604020202020204" pitchFamily="34" charset="0"/>
              <a:buChar char="•"/>
            </a:pPr>
            <a:r>
              <a:rPr lang="en-US" sz="2353" dirty="0">
                <a:solidFill>
                  <a:schemeClr val="tx1"/>
                </a:solidFill>
              </a:rPr>
              <a:t>Temporal Tables</a:t>
            </a:r>
          </a:p>
          <a:p>
            <a:pPr marL="342900" indent="-342900">
              <a:spcBef>
                <a:spcPts val="0"/>
              </a:spcBef>
              <a:buFont typeface="Arial" panose="020B0604020202020204" pitchFamily="34" charset="0"/>
              <a:buChar char="•"/>
            </a:pPr>
            <a:r>
              <a:rPr lang="en-US" sz="2353" dirty="0">
                <a:solidFill>
                  <a:schemeClr val="tx1"/>
                </a:solidFill>
                <a:highlight>
                  <a:srgbClr val="00FFFF"/>
                </a:highlight>
              </a:rPr>
              <a:t>Row-Level Security</a:t>
            </a:r>
          </a:p>
          <a:p>
            <a:pPr marL="342900" indent="-342900">
              <a:spcBef>
                <a:spcPts val="0"/>
              </a:spcBef>
              <a:buFont typeface="Arial" panose="020B0604020202020204" pitchFamily="34" charset="0"/>
              <a:buChar char="•"/>
            </a:pPr>
            <a:r>
              <a:rPr lang="en-US" sz="2353" dirty="0">
                <a:solidFill>
                  <a:schemeClr val="tx1"/>
                </a:solidFill>
              </a:rPr>
              <a:t>JSON Support</a:t>
            </a:r>
          </a:p>
          <a:p>
            <a:pPr marL="342900" indent="-342900">
              <a:spcBef>
                <a:spcPts val="0"/>
              </a:spcBef>
              <a:buFont typeface="Arial" panose="020B0604020202020204" pitchFamily="34" charset="0"/>
              <a:buChar char="•"/>
            </a:pPr>
            <a:r>
              <a:rPr lang="en-US" sz="2353" dirty="0">
                <a:solidFill>
                  <a:schemeClr val="tx1"/>
                </a:solidFill>
              </a:rPr>
              <a:t>Support for R</a:t>
            </a:r>
          </a:p>
          <a:p>
            <a:pPr marL="342900" indent="-342900">
              <a:spcBef>
                <a:spcPts val="0"/>
              </a:spcBef>
              <a:buFont typeface="Arial" panose="020B0604020202020204" pitchFamily="34" charset="0"/>
              <a:buChar char="•"/>
            </a:pPr>
            <a:r>
              <a:rPr lang="en-US" sz="2353" dirty="0">
                <a:solidFill>
                  <a:schemeClr val="tx1"/>
                </a:solidFill>
                <a:highlight>
                  <a:srgbClr val="FFFF00"/>
                </a:highlight>
              </a:rPr>
              <a:t>Multiple TempDB Database Files</a:t>
            </a:r>
          </a:p>
          <a:p>
            <a:pPr marL="342900" indent="-342900">
              <a:spcBef>
                <a:spcPts val="0"/>
              </a:spcBef>
              <a:buFont typeface="Arial" panose="020B0604020202020204" pitchFamily="34" charset="0"/>
              <a:buChar char="•"/>
            </a:pPr>
            <a:r>
              <a:rPr lang="en-US" sz="2353" dirty="0">
                <a:solidFill>
                  <a:schemeClr val="tx1"/>
                </a:solidFill>
                <a:highlight>
                  <a:srgbClr val="FFFF00"/>
                </a:highlight>
              </a:rPr>
              <a:t>Trace Flags 1117 &amp; 1118 enabled</a:t>
            </a:r>
          </a:p>
          <a:p>
            <a:pPr marL="342900" indent="-342900">
              <a:spcBef>
                <a:spcPts val="0"/>
              </a:spcBef>
              <a:buFont typeface="Arial" panose="020B0604020202020204" pitchFamily="34" charset="0"/>
              <a:buChar char="•"/>
            </a:pPr>
            <a:r>
              <a:rPr lang="en-US" sz="2353" dirty="0">
                <a:solidFill>
                  <a:schemeClr val="tx1"/>
                </a:solidFill>
                <a:highlight>
                  <a:srgbClr val="FFFF00"/>
                </a:highlight>
              </a:rPr>
              <a:t>Polybase</a:t>
            </a:r>
          </a:p>
          <a:p>
            <a:pPr marL="342900" indent="-342900">
              <a:spcBef>
                <a:spcPts val="0"/>
              </a:spcBef>
              <a:buFont typeface="Arial" panose="020B0604020202020204" pitchFamily="34" charset="0"/>
              <a:buChar char="•"/>
            </a:pPr>
            <a:r>
              <a:rPr lang="en-US" sz="2353" dirty="0">
                <a:solidFill>
                  <a:schemeClr val="tx1"/>
                </a:solidFill>
                <a:highlight>
                  <a:srgbClr val="00FFFF"/>
                </a:highlight>
              </a:rPr>
              <a:t>Query Store</a:t>
            </a:r>
          </a:p>
          <a:p>
            <a:pPr marL="342900" indent="-342900">
              <a:spcBef>
                <a:spcPts val="0"/>
              </a:spcBef>
              <a:buFont typeface="Arial" panose="020B0604020202020204" pitchFamily="34" charset="0"/>
              <a:buChar char="•"/>
            </a:pPr>
            <a:r>
              <a:rPr lang="en-US" sz="2353" dirty="0">
                <a:solidFill>
                  <a:schemeClr val="tx1"/>
                </a:solidFill>
              </a:rPr>
              <a:t>Stretch Database</a:t>
            </a:r>
          </a:p>
          <a:p>
            <a:pPr marL="342900" indent="-342900">
              <a:spcBef>
                <a:spcPts val="0"/>
              </a:spcBef>
              <a:buFont typeface="Arial" panose="020B0604020202020204" pitchFamily="34" charset="0"/>
              <a:buChar char="•"/>
            </a:pPr>
            <a:r>
              <a:rPr lang="en-US" sz="2353" dirty="0">
                <a:solidFill>
                  <a:schemeClr val="tx1"/>
                </a:solidFill>
                <a:highlight>
                  <a:srgbClr val="00FFFF"/>
                </a:highlight>
              </a:rPr>
              <a:t>Live Query Statistics</a:t>
            </a:r>
          </a:p>
        </p:txBody>
      </p:sp>
      <p:sp>
        <p:nvSpPr>
          <p:cNvPr id="6" name="Title 5">
            <a:extLst>
              <a:ext uri="{FF2B5EF4-FFF2-40B4-BE49-F238E27FC236}">
                <a16:creationId xmlns:a16="http://schemas.microsoft.com/office/drawing/2014/main" id="{04CC0578-8DF5-4384-BF5E-EA8B9516C52E}"/>
              </a:ext>
            </a:extLst>
          </p:cNvPr>
          <p:cNvSpPr>
            <a:spLocks noGrp="1"/>
          </p:cNvSpPr>
          <p:nvPr>
            <p:ph type="title"/>
          </p:nvPr>
        </p:nvSpPr>
        <p:spPr/>
        <p:txBody>
          <a:bodyPr/>
          <a:lstStyle/>
          <a:p>
            <a:r>
              <a:rPr lang="en-US" dirty="0"/>
              <a:t>New Features of SQL Server 2016</a:t>
            </a:r>
          </a:p>
        </p:txBody>
      </p:sp>
      <p:sp>
        <p:nvSpPr>
          <p:cNvPr id="5" name="TextBox 4">
            <a:extLst>
              <a:ext uri="{FF2B5EF4-FFF2-40B4-BE49-F238E27FC236}">
                <a16:creationId xmlns:a16="http://schemas.microsoft.com/office/drawing/2014/main" id="{A9ADB911-F1FC-4795-B53B-72769AC8CE60}"/>
              </a:ext>
            </a:extLst>
          </p:cNvPr>
          <p:cNvSpPr txBox="1"/>
          <p:nvPr/>
        </p:nvSpPr>
        <p:spPr>
          <a:xfrm>
            <a:off x="726438" y="5716386"/>
            <a:ext cx="11132187" cy="461665"/>
          </a:xfrm>
          <a:prstGeom prst="rect">
            <a:avLst/>
          </a:prstGeom>
          <a:noFill/>
        </p:spPr>
        <p:txBody>
          <a:bodyPr wrap="square" rtlCol="0">
            <a:spAutoFit/>
          </a:bodyPr>
          <a:lstStyle/>
          <a:p>
            <a:r>
              <a:rPr lang="en-US" sz="2400" dirty="0">
                <a:hlinkClick r:id="rId3"/>
              </a:rPr>
              <a:t>https://docs.microsoft.com/en-us/sql/sql-server/what-s-new-in-sql-server-2016</a:t>
            </a:r>
            <a:endParaRPr lang="en-US" sz="2400" dirty="0"/>
          </a:p>
        </p:txBody>
      </p:sp>
      <p:pic>
        <p:nvPicPr>
          <p:cNvPr id="17" name="Picture 2" descr="Image result for sql server 2016">
            <a:extLst>
              <a:ext uri="{FF2B5EF4-FFF2-40B4-BE49-F238E27FC236}">
                <a16:creationId xmlns:a16="http://schemas.microsoft.com/office/drawing/2014/main" id="{02609061-6C34-4C63-945C-EB4297B35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2288" y="1865637"/>
            <a:ext cx="5820630" cy="26490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9145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4015" y="878327"/>
            <a:ext cx="5826760" cy="4636526"/>
          </a:xfrm>
        </p:spPr>
        <p:txBody>
          <a:bodyPr/>
          <a:lstStyle/>
          <a:p>
            <a:pPr marL="342900" indent="-342900">
              <a:spcBef>
                <a:spcPts val="0"/>
              </a:spcBef>
              <a:buFont typeface="Arial" panose="020B0604020202020204" pitchFamily="34" charset="0"/>
              <a:buChar char="•"/>
            </a:pPr>
            <a:r>
              <a:rPr lang="en-US" sz="2353" dirty="0">
                <a:solidFill>
                  <a:schemeClr val="tx1"/>
                </a:solidFill>
              </a:rPr>
              <a:t>Automatic Database Tuning</a:t>
            </a:r>
          </a:p>
          <a:p>
            <a:pPr marL="342900" indent="-342900">
              <a:spcBef>
                <a:spcPts val="0"/>
              </a:spcBef>
              <a:buFont typeface="Arial" panose="020B0604020202020204" pitchFamily="34" charset="0"/>
              <a:buChar char="•"/>
            </a:pPr>
            <a:r>
              <a:rPr lang="en-US" sz="2353" dirty="0">
                <a:solidFill>
                  <a:schemeClr val="tx1"/>
                </a:solidFill>
                <a:highlight>
                  <a:srgbClr val="FFFF00"/>
                </a:highlight>
              </a:rPr>
              <a:t>Adaptive Query Processing</a:t>
            </a:r>
          </a:p>
          <a:p>
            <a:pPr marL="685734" lvl="1" indent="-342900">
              <a:spcBef>
                <a:spcPts val="0"/>
              </a:spcBef>
              <a:buFont typeface="Arial" panose="020B0604020202020204" pitchFamily="34" charset="0"/>
              <a:buChar char="•"/>
            </a:pPr>
            <a:r>
              <a:rPr lang="en-US" dirty="0">
                <a:solidFill>
                  <a:schemeClr val="tx1"/>
                </a:solidFill>
                <a:highlight>
                  <a:srgbClr val="FFFF00"/>
                </a:highlight>
                <a:latin typeface="+mn-lt"/>
              </a:rPr>
              <a:t>Batch mode adaptive joins</a:t>
            </a:r>
          </a:p>
          <a:p>
            <a:pPr marL="685734" lvl="1" indent="-342900">
              <a:spcBef>
                <a:spcPts val="0"/>
              </a:spcBef>
              <a:buFont typeface="Arial" panose="020B0604020202020204" pitchFamily="34" charset="0"/>
              <a:buChar char="•"/>
            </a:pPr>
            <a:r>
              <a:rPr lang="en-US" dirty="0">
                <a:solidFill>
                  <a:schemeClr val="tx1"/>
                </a:solidFill>
                <a:highlight>
                  <a:srgbClr val="FFFF00"/>
                </a:highlight>
                <a:latin typeface="+mn-lt"/>
              </a:rPr>
              <a:t>Interleaved execution</a:t>
            </a:r>
          </a:p>
          <a:p>
            <a:pPr marL="685734" lvl="1" indent="-342900">
              <a:spcBef>
                <a:spcPts val="0"/>
              </a:spcBef>
              <a:buFont typeface="Arial" panose="020B0604020202020204" pitchFamily="34" charset="0"/>
              <a:buChar char="•"/>
            </a:pPr>
            <a:r>
              <a:rPr lang="en-US" dirty="0">
                <a:solidFill>
                  <a:schemeClr val="tx1"/>
                </a:solidFill>
                <a:highlight>
                  <a:srgbClr val="FFFF00"/>
                </a:highlight>
                <a:latin typeface="+mn-lt"/>
              </a:rPr>
              <a:t>Batch mode memory grant feedback</a:t>
            </a:r>
          </a:p>
          <a:p>
            <a:pPr marL="342900" indent="-342900">
              <a:spcBef>
                <a:spcPts val="0"/>
              </a:spcBef>
              <a:buFont typeface="Arial" panose="020B0604020202020204" pitchFamily="34" charset="0"/>
              <a:buChar char="•"/>
            </a:pPr>
            <a:r>
              <a:rPr lang="en-US" sz="2353" dirty="0">
                <a:solidFill>
                  <a:schemeClr val="tx1"/>
                </a:solidFill>
              </a:rPr>
              <a:t>Resumable Online Index Rebuild</a:t>
            </a:r>
          </a:p>
          <a:p>
            <a:pPr marL="342900" indent="-342900">
              <a:spcBef>
                <a:spcPts val="0"/>
              </a:spcBef>
              <a:buFont typeface="Arial" panose="020B0604020202020204" pitchFamily="34" charset="0"/>
              <a:buChar char="•"/>
            </a:pPr>
            <a:r>
              <a:rPr lang="en-US" sz="2353" dirty="0">
                <a:solidFill>
                  <a:schemeClr val="tx1"/>
                </a:solidFill>
              </a:rPr>
              <a:t>Graph Database Capabilities</a:t>
            </a:r>
          </a:p>
          <a:p>
            <a:pPr marL="342900" indent="-342900">
              <a:spcBef>
                <a:spcPts val="0"/>
              </a:spcBef>
              <a:buFont typeface="Arial" panose="020B0604020202020204" pitchFamily="34" charset="0"/>
              <a:buChar char="•"/>
            </a:pPr>
            <a:r>
              <a:rPr lang="en-US" sz="2353" dirty="0">
                <a:solidFill>
                  <a:schemeClr val="tx1"/>
                </a:solidFill>
              </a:rPr>
              <a:t>Support for Python</a:t>
            </a:r>
          </a:p>
          <a:p>
            <a:pPr marL="342900" indent="-342900">
              <a:spcBef>
                <a:spcPts val="0"/>
              </a:spcBef>
              <a:buFont typeface="Arial" panose="020B0604020202020204" pitchFamily="34" charset="0"/>
              <a:buChar char="•"/>
            </a:pPr>
            <a:r>
              <a:rPr lang="en-US" sz="2353" dirty="0">
                <a:solidFill>
                  <a:schemeClr val="tx1"/>
                </a:solidFill>
              </a:rPr>
              <a:t>SQL Server on Linux</a:t>
            </a:r>
          </a:p>
          <a:p>
            <a:pPr marL="342900" indent="-342900">
              <a:spcBef>
                <a:spcPts val="0"/>
              </a:spcBef>
              <a:buFont typeface="Arial" panose="020B0604020202020204" pitchFamily="34" charset="0"/>
              <a:buChar char="•"/>
            </a:pPr>
            <a:r>
              <a:rPr lang="en-US" sz="2353" dirty="0">
                <a:solidFill>
                  <a:schemeClr val="tx1"/>
                </a:solidFill>
              </a:rPr>
              <a:t>Clusterless Availability Groups</a:t>
            </a:r>
          </a:p>
          <a:p>
            <a:pPr marL="342900" indent="-342900">
              <a:spcBef>
                <a:spcPts val="0"/>
              </a:spcBef>
              <a:buFont typeface="Arial" panose="020B0604020202020204" pitchFamily="34" charset="0"/>
              <a:buChar char="•"/>
            </a:pPr>
            <a:r>
              <a:rPr lang="en-US" sz="2353" dirty="0">
                <a:solidFill>
                  <a:schemeClr val="tx1"/>
                </a:solidFill>
              </a:rPr>
              <a:t>Cross-OS Availability Groups</a:t>
            </a:r>
          </a:p>
          <a:p>
            <a:pPr marL="342900" indent="-342900">
              <a:spcBef>
                <a:spcPts val="0"/>
              </a:spcBef>
              <a:buFont typeface="Arial" panose="020B0604020202020204" pitchFamily="34" charset="0"/>
              <a:buChar char="•"/>
            </a:pPr>
            <a:r>
              <a:rPr lang="en-US" sz="2353" dirty="0">
                <a:solidFill>
                  <a:schemeClr val="tx1"/>
                </a:solidFill>
              </a:rPr>
              <a:t>Database Scoped Configuration</a:t>
            </a:r>
          </a:p>
          <a:p>
            <a:pPr marL="342900" indent="-342900">
              <a:spcBef>
                <a:spcPts val="0"/>
              </a:spcBef>
              <a:buFont typeface="Arial" panose="020B0604020202020204" pitchFamily="34" charset="0"/>
              <a:buChar char="•"/>
            </a:pPr>
            <a:r>
              <a:rPr lang="en-US" sz="2353" dirty="0">
                <a:solidFill>
                  <a:schemeClr val="tx1"/>
                </a:solidFill>
              </a:rPr>
              <a:t>Turn Identity_Cache On/OFF</a:t>
            </a:r>
          </a:p>
        </p:txBody>
      </p:sp>
      <p:sp>
        <p:nvSpPr>
          <p:cNvPr id="6" name="Title 5">
            <a:extLst>
              <a:ext uri="{FF2B5EF4-FFF2-40B4-BE49-F238E27FC236}">
                <a16:creationId xmlns:a16="http://schemas.microsoft.com/office/drawing/2014/main" id="{04CC0578-8DF5-4384-BF5E-EA8B9516C52E}"/>
              </a:ext>
            </a:extLst>
          </p:cNvPr>
          <p:cNvSpPr>
            <a:spLocks noGrp="1"/>
          </p:cNvSpPr>
          <p:nvPr>
            <p:ph type="title"/>
          </p:nvPr>
        </p:nvSpPr>
        <p:spPr/>
        <p:txBody>
          <a:bodyPr/>
          <a:lstStyle/>
          <a:p>
            <a:r>
              <a:rPr lang="en-US" dirty="0"/>
              <a:t>New Features of SQL Server 2017</a:t>
            </a:r>
          </a:p>
        </p:txBody>
      </p:sp>
      <p:sp>
        <p:nvSpPr>
          <p:cNvPr id="5" name="TextBox 4">
            <a:extLst>
              <a:ext uri="{FF2B5EF4-FFF2-40B4-BE49-F238E27FC236}">
                <a16:creationId xmlns:a16="http://schemas.microsoft.com/office/drawing/2014/main" id="{A9ADB911-F1FC-4795-B53B-72769AC8CE60}"/>
              </a:ext>
            </a:extLst>
          </p:cNvPr>
          <p:cNvSpPr txBox="1"/>
          <p:nvPr/>
        </p:nvSpPr>
        <p:spPr>
          <a:xfrm>
            <a:off x="726438" y="5716386"/>
            <a:ext cx="11132187" cy="461665"/>
          </a:xfrm>
          <a:prstGeom prst="rect">
            <a:avLst/>
          </a:prstGeom>
          <a:noFill/>
        </p:spPr>
        <p:txBody>
          <a:bodyPr wrap="square" rtlCol="0">
            <a:spAutoFit/>
          </a:bodyPr>
          <a:lstStyle/>
          <a:p>
            <a:r>
              <a:rPr lang="en-US" sz="2400" dirty="0">
                <a:hlinkClick r:id="rId3"/>
              </a:rPr>
              <a:t>https://docs.microsoft.com/en-us/sql/sql-server/what-s-new-in-sql-server-2017</a:t>
            </a:r>
            <a:endParaRPr lang="en-US" sz="2400" dirty="0"/>
          </a:p>
        </p:txBody>
      </p:sp>
      <p:grpSp>
        <p:nvGrpSpPr>
          <p:cNvPr id="10" name="Group 9" descr="Image result for sql server 2017">
            <a:extLst>
              <a:ext uri="{FF2B5EF4-FFF2-40B4-BE49-F238E27FC236}">
                <a16:creationId xmlns:a16="http://schemas.microsoft.com/office/drawing/2014/main" id="{AF5FFF3D-5AA3-4ADF-85E5-6880C666E257}"/>
              </a:ext>
            </a:extLst>
          </p:cNvPr>
          <p:cNvGrpSpPr/>
          <p:nvPr/>
        </p:nvGrpSpPr>
        <p:grpSpPr>
          <a:xfrm>
            <a:off x="5616158" y="1865637"/>
            <a:ext cx="5839020" cy="2661906"/>
            <a:chOff x="5616158" y="1865637"/>
            <a:chExt cx="5839020" cy="2661906"/>
          </a:xfrm>
        </p:grpSpPr>
        <p:pic>
          <p:nvPicPr>
            <p:cNvPr id="3" name="Picture 2" descr="Image result for sql server 2019">
              <a:extLst>
                <a:ext uri="{FF2B5EF4-FFF2-40B4-BE49-F238E27FC236}">
                  <a16:creationId xmlns:a16="http://schemas.microsoft.com/office/drawing/2014/main" id="{35A5F44C-2CA0-4D01-9C10-02B94D901F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6158" y="1865637"/>
              <a:ext cx="5839020" cy="2661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2" descr="Image result for sql server 2017">
              <a:extLst>
                <a:ext uri="{FF2B5EF4-FFF2-40B4-BE49-F238E27FC236}">
                  <a16:creationId xmlns:a16="http://schemas.microsoft.com/office/drawing/2014/main" id="{8E52DF70-AC46-4871-B95C-B17EB2405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6158" y="1865637"/>
              <a:ext cx="3729178" cy="2661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60801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915" y="1318935"/>
            <a:ext cx="5826760" cy="4220130"/>
          </a:xfrm>
        </p:spPr>
        <p:txBody>
          <a:bodyPr/>
          <a:lstStyle/>
          <a:p>
            <a:pPr marL="342900" indent="-342900">
              <a:spcBef>
                <a:spcPts val="0"/>
              </a:spcBef>
              <a:buFont typeface="Arial" panose="020B0604020202020204" pitchFamily="34" charset="0"/>
              <a:buChar char="•"/>
            </a:pPr>
            <a:r>
              <a:rPr lang="en-US" sz="2353" dirty="0">
                <a:solidFill>
                  <a:schemeClr val="tx1"/>
                </a:solidFill>
                <a:highlight>
                  <a:srgbClr val="FFFF00"/>
                </a:highlight>
              </a:rPr>
              <a:t>Accelerated Database Recovery</a:t>
            </a:r>
          </a:p>
          <a:p>
            <a:pPr marL="342900" indent="-342900">
              <a:spcBef>
                <a:spcPts val="0"/>
              </a:spcBef>
              <a:buFont typeface="Arial" panose="020B0604020202020204" pitchFamily="34" charset="0"/>
              <a:buChar char="•"/>
            </a:pPr>
            <a:r>
              <a:rPr lang="en-US" sz="2353" dirty="0">
                <a:solidFill>
                  <a:schemeClr val="tx1"/>
                </a:solidFill>
                <a:highlight>
                  <a:srgbClr val="00FFFF"/>
                </a:highlight>
              </a:rPr>
              <a:t>Always Encrypted / Secure Enclaves</a:t>
            </a:r>
          </a:p>
          <a:p>
            <a:pPr marL="342900" indent="-342900">
              <a:spcBef>
                <a:spcPts val="0"/>
              </a:spcBef>
              <a:buFont typeface="Arial" panose="020B0604020202020204" pitchFamily="34" charset="0"/>
              <a:buChar char="•"/>
            </a:pPr>
            <a:r>
              <a:rPr lang="en-US" sz="2353" dirty="0">
                <a:solidFill>
                  <a:schemeClr val="tx1"/>
                </a:solidFill>
                <a:highlight>
                  <a:srgbClr val="FFFF00"/>
                </a:highlight>
              </a:rPr>
              <a:t>Big Data Clusters</a:t>
            </a:r>
          </a:p>
          <a:p>
            <a:pPr marL="342900" indent="-342900">
              <a:spcBef>
                <a:spcPts val="0"/>
              </a:spcBef>
              <a:buFont typeface="Arial" panose="020B0604020202020204" pitchFamily="34" charset="0"/>
              <a:buChar char="•"/>
            </a:pPr>
            <a:r>
              <a:rPr lang="en-US" sz="2353" dirty="0">
                <a:solidFill>
                  <a:schemeClr val="tx1"/>
                </a:solidFill>
                <a:highlight>
                  <a:srgbClr val="FFFF00"/>
                </a:highlight>
              </a:rPr>
              <a:t>Intelligent Query Processing</a:t>
            </a:r>
          </a:p>
          <a:p>
            <a:pPr marL="685734" lvl="1" indent="-342900">
              <a:spcBef>
                <a:spcPts val="0"/>
              </a:spcBef>
              <a:buFont typeface="Arial" panose="020B0604020202020204" pitchFamily="34" charset="0"/>
              <a:buChar char="•"/>
            </a:pPr>
            <a:r>
              <a:rPr lang="en-US" dirty="0">
                <a:solidFill>
                  <a:schemeClr val="tx1"/>
                </a:solidFill>
                <a:highlight>
                  <a:srgbClr val="FFFF00"/>
                </a:highlight>
                <a:latin typeface="Segoe UI" panose="020B0502040204020203" pitchFamily="34" charset="0"/>
              </a:rPr>
              <a:t>Table Variable deferred compilation</a:t>
            </a:r>
          </a:p>
          <a:p>
            <a:pPr marL="685734" lvl="1" indent="-342900">
              <a:spcBef>
                <a:spcPts val="0"/>
              </a:spcBef>
              <a:buFont typeface="Arial" panose="020B0604020202020204" pitchFamily="34" charset="0"/>
              <a:buChar char="•"/>
            </a:pPr>
            <a:r>
              <a:rPr lang="en-US" dirty="0">
                <a:solidFill>
                  <a:schemeClr val="tx1"/>
                </a:solidFill>
                <a:highlight>
                  <a:srgbClr val="FFFF00"/>
                </a:highlight>
                <a:latin typeface="Segoe UI" panose="020B0502040204020203" pitchFamily="34" charset="0"/>
              </a:rPr>
              <a:t>Batch mode on Rowstore indexes</a:t>
            </a:r>
          </a:p>
          <a:p>
            <a:pPr marL="685734" lvl="1" indent="-342900">
              <a:spcBef>
                <a:spcPts val="0"/>
              </a:spcBef>
              <a:buFont typeface="Arial" panose="020B0604020202020204" pitchFamily="34" charset="0"/>
              <a:buChar char="•"/>
            </a:pPr>
            <a:r>
              <a:rPr lang="en-US" dirty="0">
                <a:solidFill>
                  <a:schemeClr val="tx1"/>
                </a:solidFill>
                <a:highlight>
                  <a:srgbClr val="FFFF00"/>
                </a:highlight>
                <a:latin typeface="Segoe UI" panose="020B0502040204020203" pitchFamily="34" charset="0"/>
              </a:rPr>
              <a:t>Scalar User Defined Function in-lining</a:t>
            </a:r>
          </a:p>
          <a:p>
            <a:pPr marL="685734" lvl="1" indent="-342900">
              <a:spcBef>
                <a:spcPts val="0"/>
              </a:spcBef>
              <a:buFont typeface="Arial" panose="020B0604020202020204" pitchFamily="34" charset="0"/>
              <a:buChar char="•"/>
            </a:pPr>
            <a:r>
              <a:rPr lang="en-US" dirty="0">
                <a:solidFill>
                  <a:schemeClr val="tx1"/>
                </a:solidFill>
                <a:highlight>
                  <a:srgbClr val="FFFF00"/>
                </a:highlight>
                <a:latin typeface="Segoe UI" panose="020B0502040204020203" pitchFamily="34" charset="0"/>
              </a:rPr>
              <a:t>Approximate Query Processing</a:t>
            </a:r>
          </a:p>
          <a:p>
            <a:pPr marL="342900" indent="-342900">
              <a:spcBef>
                <a:spcPts val="0"/>
              </a:spcBef>
              <a:buFont typeface="Arial" panose="020B0604020202020204" pitchFamily="34" charset="0"/>
              <a:buChar char="•"/>
            </a:pPr>
            <a:r>
              <a:rPr lang="en-US" sz="2353" dirty="0">
                <a:solidFill>
                  <a:schemeClr val="tx1"/>
                </a:solidFill>
                <a:highlight>
                  <a:srgbClr val="FFFF00"/>
                </a:highlight>
              </a:rPr>
              <a:t>TempDB improvements</a:t>
            </a:r>
          </a:p>
          <a:p>
            <a:pPr marL="342900" indent="-342900">
              <a:spcBef>
                <a:spcPts val="0"/>
              </a:spcBef>
              <a:buFont typeface="Arial" panose="020B0604020202020204" pitchFamily="34" charset="0"/>
              <a:buChar char="•"/>
            </a:pPr>
            <a:r>
              <a:rPr lang="en-US" sz="2353" dirty="0">
                <a:solidFill>
                  <a:schemeClr val="tx1"/>
                </a:solidFill>
              </a:rPr>
              <a:t>Data Discovery and Classification</a:t>
            </a:r>
          </a:p>
          <a:p>
            <a:pPr marL="342900" indent="-342900">
              <a:spcBef>
                <a:spcPts val="0"/>
              </a:spcBef>
              <a:buFont typeface="Arial" panose="020B0604020202020204" pitchFamily="34" charset="0"/>
              <a:buChar char="•"/>
            </a:pPr>
            <a:r>
              <a:rPr lang="en-US" sz="2353" dirty="0">
                <a:solidFill>
                  <a:schemeClr val="tx1"/>
                </a:solidFill>
              </a:rPr>
              <a:t>Optimize for sequential key</a:t>
            </a:r>
          </a:p>
          <a:p>
            <a:pPr marL="342900" indent="-342900">
              <a:spcBef>
                <a:spcPts val="0"/>
              </a:spcBef>
              <a:buFont typeface="Arial" panose="020B0604020202020204" pitchFamily="34" charset="0"/>
              <a:buChar char="•"/>
            </a:pPr>
            <a:endParaRPr lang="en-US" sz="2353" dirty="0">
              <a:solidFill>
                <a:schemeClr val="tx1"/>
              </a:solidFill>
            </a:endParaRPr>
          </a:p>
        </p:txBody>
      </p:sp>
      <p:sp>
        <p:nvSpPr>
          <p:cNvPr id="6" name="Title 5">
            <a:extLst>
              <a:ext uri="{FF2B5EF4-FFF2-40B4-BE49-F238E27FC236}">
                <a16:creationId xmlns:a16="http://schemas.microsoft.com/office/drawing/2014/main" id="{04CC0578-8DF5-4384-BF5E-EA8B9516C52E}"/>
              </a:ext>
            </a:extLst>
          </p:cNvPr>
          <p:cNvSpPr>
            <a:spLocks noGrp="1"/>
          </p:cNvSpPr>
          <p:nvPr>
            <p:ph type="title"/>
          </p:nvPr>
        </p:nvSpPr>
        <p:spPr/>
        <p:txBody>
          <a:bodyPr/>
          <a:lstStyle/>
          <a:p>
            <a:r>
              <a:rPr lang="en-US" dirty="0"/>
              <a:t>New Features of SQL Server 2019</a:t>
            </a:r>
          </a:p>
        </p:txBody>
      </p:sp>
      <p:sp>
        <p:nvSpPr>
          <p:cNvPr id="5" name="TextBox 4">
            <a:extLst>
              <a:ext uri="{FF2B5EF4-FFF2-40B4-BE49-F238E27FC236}">
                <a16:creationId xmlns:a16="http://schemas.microsoft.com/office/drawing/2014/main" id="{A9ADB911-F1FC-4795-B53B-72769AC8CE60}"/>
              </a:ext>
            </a:extLst>
          </p:cNvPr>
          <p:cNvSpPr txBox="1"/>
          <p:nvPr/>
        </p:nvSpPr>
        <p:spPr>
          <a:xfrm>
            <a:off x="726438" y="5716386"/>
            <a:ext cx="11132187" cy="461665"/>
          </a:xfrm>
          <a:prstGeom prst="rect">
            <a:avLst/>
          </a:prstGeom>
          <a:noFill/>
        </p:spPr>
        <p:txBody>
          <a:bodyPr wrap="square" rtlCol="0">
            <a:spAutoFit/>
          </a:bodyPr>
          <a:lstStyle/>
          <a:p>
            <a:r>
              <a:rPr lang="en-US" sz="2400" dirty="0">
                <a:hlinkClick r:id="rId3"/>
              </a:rPr>
              <a:t>https://docs.microsoft.com/en-us/sql/sql-server/what-s-new-in-sql-server-2019</a:t>
            </a:r>
            <a:endParaRPr lang="en-US" sz="2400" dirty="0"/>
          </a:p>
        </p:txBody>
      </p:sp>
      <p:pic>
        <p:nvPicPr>
          <p:cNvPr id="3074" name="Picture 2" descr="Image result for sql server 2019">
            <a:extLst>
              <a:ext uri="{FF2B5EF4-FFF2-40B4-BE49-F238E27FC236}">
                <a16:creationId xmlns:a16="http://schemas.microsoft.com/office/drawing/2014/main" id="{11C63956-2946-429B-A382-26BBA3D0EF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6158" y="1865637"/>
            <a:ext cx="5839020" cy="2661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1429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7.7|3.4|1.2|7|27.9"/>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5696</Words>
  <Application>Microsoft Office PowerPoint</Application>
  <PresentationFormat>Widescreen</PresentationFormat>
  <Paragraphs>661</Paragraphs>
  <Slides>50</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Arial</vt:lpstr>
      <vt:lpstr>Calibri</vt:lpstr>
      <vt:lpstr>Century Gothic</vt:lpstr>
      <vt:lpstr>Segoe UI</vt:lpstr>
      <vt:lpstr>Segoe UI Black</vt:lpstr>
      <vt:lpstr>Segoe UI Light</vt:lpstr>
      <vt:lpstr>Segoe UI Semibold</vt:lpstr>
      <vt:lpstr>Segoe UI Semilight</vt:lpstr>
      <vt:lpstr>Wingdings</vt:lpstr>
      <vt:lpstr>PASS 2013_SpeakerTemplate_Final</vt:lpstr>
      <vt:lpstr>New Features  SQL Server 2019  John Deardurff  </vt:lpstr>
      <vt:lpstr>PowerPoint Presentation</vt:lpstr>
      <vt:lpstr>PowerPoint Presentation</vt:lpstr>
      <vt:lpstr>PowerPoint Presentation</vt:lpstr>
      <vt:lpstr>Get started with SQL Server 2019</vt:lpstr>
      <vt:lpstr>Lesson 1  New SQL Server Features Overview    </vt:lpstr>
      <vt:lpstr>New Features of SQL Server 2016</vt:lpstr>
      <vt:lpstr>New Features of SQL Server 2017</vt:lpstr>
      <vt:lpstr>New Features of SQL Server 2019</vt:lpstr>
      <vt:lpstr>Lesson 2  Accelerated  Database Recovery    </vt:lpstr>
      <vt:lpstr>Accelerated Database Recovery</vt:lpstr>
      <vt:lpstr>Current Database Recovery Process</vt:lpstr>
      <vt:lpstr>Most common implications</vt:lpstr>
      <vt:lpstr>Accelerated Database Recovery process</vt:lpstr>
      <vt:lpstr>Accelerated Database Recovery Components</vt:lpstr>
      <vt:lpstr>Accelerated Database Recovery Components</vt:lpstr>
      <vt:lpstr>Accelerated Database Recovery Components</vt:lpstr>
      <vt:lpstr>Accelerated Database Recovery Components</vt:lpstr>
      <vt:lpstr>How to enable ADR?</vt:lpstr>
      <vt:lpstr>Accelerated Dabase Recovery FAQ</vt:lpstr>
      <vt:lpstr>Lesson 3  Polybase and Big Data Clusters Overview    </vt:lpstr>
      <vt:lpstr>Concepts of Big Data</vt:lpstr>
      <vt:lpstr>Polybase in SQL Server 2019</vt:lpstr>
      <vt:lpstr>SQL Server 2019 Big Data Clusters and Polybase</vt:lpstr>
      <vt:lpstr>SQL Server 2019 Big Data Cluster Scenarios</vt:lpstr>
      <vt:lpstr>SQL Server 2019 Big Data Clusters </vt:lpstr>
      <vt:lpstr>Lesson 4  Intelligent  Query Processing    </vt:lpstr>
      <vt:lpstr>Intelligent Query Processing</vt:lpstr>
      <vt:lpstr>Adaptive Query Processing (2017)</vt:lpstr>
      <vt:lpstr>Batch Mode Adaptive Joins (2017)</vt:lpstr>
      <vt:lpstr>Interleaved Execution (2017)</vt:lpstr>
      <vt:lpstr>Batch Mode Memory Grant Feedback (2017)</vt:lpstr>
      <vt:lpstr>Row Mode Memory Grant Feedback</vt:lpstr>
      <vt:lpstr>Intelligent Query Processing</vt:lpstr>
      <vt:lpstr>Intelligent Query Processing (2019)</vt:lpstr>
      <vt:lpstr>Table Variable Deferred Compilation</vt:lpstr>
      <vt:lpstr>Batch Mode on Rowstore Indexes</vt:lpstr>
      <vt:lpstr>Scalar User-Defined Function Inlining</vt:lpstr>
      <vt:lpstr>Approximate Query Processing</vt:lpstr>
      <vt:lpstr>Approximate Count Distinct</vt:lpstr>
      <vt:lpstr>Intelligent Query Processing</vt:lpstr>
      <vt:lpstr>Lesson 5  TempDB Improvements    </vt:lpstr>
      <vt:lpstr>What makes TempDB so special?</vt:lpstr>
      <vt:lpstr>Types of TempDB Contention</vt:lpstr>
      <vt:lpstr>Current Best Practices for TempDB (Pre-2019)</vt:lpstr>
      <vt:lpstr>TempDB Improvements in SQL Server 2016</vt:lpstr>
      <vt:lpstr>TempDB Enhancements in SQL Server 2019</vt:lpstr>
      <vt:lpstr>Summary</vt:lpstr>
      <vt:lpstr>Get started with SQL Server 2019</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2020-02-11T16:55:49Z</dcterms:created>
  <dcterms:modified xsi:type="dcterms:W3CDTF">2020-10-13T14:39:35Z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jodeardu@microsoft.com</vt:lpwstr>
  </property>
  <property fmtid="{D5CDD505-2E9C-101B-9397-08002B2CF9AE}" pid="5" name="MSIP_Label_f42aa342-8706-4288-bd11-ebb85995028c_SetDate">
    <vt:lpwstr>2020-02-11T16:56:45.5211602Z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a931351b-bec9-4cd7-b8b6-a88d83d31263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